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86" r:id="rId6"/>
    <p:sldId id="260" r:id="rId7"/>
    <p:sldId id="263" r:id="rId8"/>
    <p:sldId id="288" r:id="rId9"/>
    <p:sldId id="287" r:id="rId10"/>
    <p:sldId id="261" r:id="rId11"/>
    <p:sldId id="262" r:id="rId12"/>
    <p:sldId id="289" r:id="rId13"/>
    <p:sldId id="264" r:id="rId14"/>
    <p:sldId id="265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1" r:id="rId48"/>
    <p:sldId id="282" r:id="rId49"/>
    <p:sldId id="280" r:id="rId50"/>
    <p:sldId id="283" r:id="rId51"/>
    <p:sldId id="290" r:id="rId52"/>
    <p:sldId id="291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4-07T07:40:20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8037 7764,'-50'0,"26"0,-1 0,50 0,49 0,25-25,50-25,74-24,1-25,-1 24,-99 75,0-49,-75 49,-24 0</inkml:trace>
  <inkml:trace contextRef="#ctx0" brushRef="#br0" timeOffset="560.49">8508 7813,'-24'0,"-26"0,50 25,-50-25,26 0,24 25,-50-25,0 50,1-50,49 24,-25-24,75 0,24 0,75-74,24 0,26-1,74 1,-25-1,-75 26,-73 49,-76-50,-24 75,-24-25,24 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4-07T08:33:17.6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17091 744,'0'-25,"-25"25,25-49,50 123,-26 1,26 49,0-25,-1 25,-24-50,-25-24,74-1,-49-49,-25-74,50-25,-50 0,49-25,-49 49,0 26,0 24,50 25,-25 0</inkml:trace>
  <inkml:trace contextRef="#ctx0" brushRef="#br0" timeOffset="757.7982">17736 1017,'0'0,"0"-25,-25 25,0-25,-25 25,50 25,-24 50,24-26,0 1,0-25,0 24,0-24,24-25,26-50,-50 1,0-1,25 1,-25-1,0 25,0 50,0 25,74-26,-74 1,25 25,25-25,-1-25,-24 0,-25-25,0-25,25 25,-25 1,0-51,0 50,0 1,50 24,-1 0,-24 0,-25 24,0 51,0-50,0-1,0 26,25-50,-25 50,74-50,-24 0,-1 0,-24-50,25 25</inkml:trace>
  <inkml:trace contextRef="#ctx0" brushRef="#br0" timeOffset="1079.5446">18480 471,'0'0,"0"75,0-1,0 25,0 1,0-1,0-25,25 25,24-49,-24 0,25-1,-26-24,1-25,25 25,-25-25</inkml:trace>
  <inkml:trace contextRef="#ctx0" brushRef="#br0" timeOffset="1424.6208">18653 719,'0'0,"0"-49,50 74,-25-1,0 26,24-25,-24 24,25-24,-25 25,24-1</inkml:trace>
  <inkml:trace contextRef="#ctx0" brushRef="#br0" timeOffset="1778.8488">18902 695,'0'0,"0"-50,0 25,-50 25,25 75,25-1,-50 25,50-24,-49-1,49-24,0-26,0 1</inkml:trace>
  <inkml:trace contextRef="#ctx0" brushRef="#br0" timeOffset="2270.5699">18926 471,'0'-49,"0"24,50 25,0 0,-26 25,26 24,0-24,-26 25,51 24,-50-24,24-1,-49 1,25 24,-25-24,0 0,0-1,0-24,-25 25,25-26,-49 26,-26 0</inkml:trace>
  <inkml:trace contextRef="#ctx0" brushRef="#br0" timeOffset="3639.8443">19695 992,'25'0,"0"0,0 0,49 0,-24-49,-25 49,24 0,-49 24</inkml:trace>
  <inkml:trace contextRef="#ctx0" brushRef="#br0" timeOffset="3824.3169">19720 1191,'25'0,"0"0,-1 0,51-50,-25 50,-26 0,1 0</inkml:trace>
  <inkml:trace contextRef="#ctx0" brushRef="#br0" timeOffset="14223.8871">20687 595,'25'0</inkml:trace>
  <inkml:trace contextRef="#ctx0" brushRef="#br0" timeOffset="18481.917">20762 595,'0'-24,"0"98,0-49,0 0,49 24,-49-24,0 0,0 0</inkml:trace>
  <inkml:trace contextRef="#ctx0" brushRef="#br0" timeOffset="18954.062">20489 1067,'124'0,"-25"0,50-25,-25 25,25-50,-50 50,0-49,-49 49,-25 0</inkml:trace>
  <inkml:trace contextRef="#ctx0" brushRef="#br0" timeOffset="19458.7457">21010 1364,'0'-25,"0"75,0 24,0-49,0 0,0 25,0-26,0-98,50 0,-50 24,24 25,-24-24,50 49,-50-25,74 25,-49 0,-25 49,25 1,-25 0,0-26,0 26,50 0,-50-26</inkml:trace>
  <inkml:trace contextRef="#ctx0" brushRef="#br0" timeOffset="20447.5664">22027 471,'50'0,"-50"-25,-25 25,-50 0,50 0,1 0,-26 0,25 0,0 0,-24 0,49 25,-50-25,50 25,0 50,0-26,50-49,-25 25,-1-25,26 50,-25-50,0 0,24 0,-24 24,0-24,25 0,-50 25,24-25,-24 50,0 24,0-49,0 49,-74-49,74 25,-25-25,25-1,-25-24,25 50,0-25,0 0,75-25,-50 0,24 0,1 0,-1 0,-24-50</inkml:trace>
  <inkml:trace contextRef="#ctx0" brushRef="#br0" timeOffset="21400.5756">22498 422,'0'-50,"-25"75,25 0,-24-25,24 49,0 1,0 0,0 24,0 0,49 26,-49-26,75 0,-51-24,-24 0,75-50,-75 49,49-49,1 0,-25 0,0 0</inkml:trace>
  <inkml:trace contextRef="#ctx0" brushRef="#br0" timeOffset="26417.539">18480 3820,'0'-25,"49"25,1 0,0-25,-1 25</inkml:trace>
  <inkml:trace contextRef="#ctx0" brushRef="#br0" timeOffset="26565.1454">18629 3944,'24'0,"26"0,0-25,-26 25</inkml:trace>
  <inkml:trace contextRef="#ctx0" brushRef="#br0" timeOffset="26882.4872">19075 3597,'0'74,"0"1,0-1,0 0,0 1,0-26,0 1,25-50,-25 50,25-50,24 0,1 0,-25-25,0 25,-25-25,49 25,-49-25</inkml:trace>
  <inkml:trace contextRef="#ctx0" brushRef="#br0" timeOffset="27054.5853">19125 3919,'-25'-49,"25"24,74 25,-49 0,-25-25,75 25</inkml:trace>
  <inkml:trace contextRef="#ctx0" brushRef="#br0" timeOffset="27214.5844">19026 3621,'0'0,"0"-24,24 24,1 0,25 0,-1 0,1 0,24 0</inkml:trace>
  <inkml:trace contextRef="#ctx0" brushRef="#br0" timeOffset="27534.6843">19522 3497,'0'-24,"-25"24,0 0,25 49,-25 1,25-1,0 26,0 24,0 0,0-24,25 24,25-49,24-26,-24 26,-1-50,1 50,-1-50</inkml:trace>
  <inkml:trace contextRef="#ctx0" brushRef="#br0" timeOffset="28099.0399">19596 3621,'0'0,"50"0,-1 50,1 0,-1-25,26 24,-50-49,0 50,24-50,-49 25,0 24</inkml:trace>
  <inkml:trace contextRef="#ctx0" brushRef="#br0" timeOffset="28450.5577">19894 3646,'0'0,"0"-25,-25 25,-25 0,25 75,25-25,-49-1,49-24,-25 25,25-26,0 26</inkml:trace>
  <inkml:trace contextRef="#ctx0" brushRef="#br0" timeOffset="29607.5712">19993 3448,'0'25,"0"24,0-98,0 24,50 25,-50-25,49 25,-24 0,-25 50,0-26,0 1,0 0,0 25,0-26,0 1,25-25,24 0,-24 0,25 0</inkml:trace>
  <inkml:trace contextRef="#ctx0" brushRef="#br0" timeOffset="29887.7742">20390 3324,'0'-50,"49"75,-24 0,25 24,-25 51,-25-26,74 25,-74 1,0-1,0 0,0-25,-25-24,0 24,-24-24,-26 0,51-50,-1 24,-25-24</inkml:trace>
  <inkml:trace contextRef="#ctx0" brushRef="#br0" timeOffset="30272.97">20936 3696,'49'0,"26"0,-1 0,0 0,-24 0</inkml:trace>
  <inkml:trace contextRef="#ctx0" brushRef="#br0" timeOffset="30828.5843">21630 3448,'0'0,"0"-25,0 50,0 24,0 1,0 24,0-24,0 25,0-51,25 1,-25 25,49-1,-24-49,25 0,-25 0,24 0,1 0,-25 0,-1-24,26 24,-25-25,-25 0</inkml:trace>
  <inkml:trace contextRef="#ctx0" brushRef="#br0" timeOffset="31045.8056">21704 3696,'0'0,"25"-25,0 25,0 0,24-50,-24 50,0 0,25 0</inkml:trace>
  <inkml:trace contextRef="#ctx0" brushRef="#br0" timeOffset="31204.3908">21680 3398,'0'0,"0"-25,49 25,1-24,-1 24,26 0,-50 0</inkml:trace>
  <inkml:trace contextRef="#ctx0" brushRef="#br0" timeOffset="31497.3701">22275 3349,'0'-25,"-25"25,0 0,1 0,24 25,-50 49,50 0,0 26,0-26,0 1,0-1,50-24,-26-1,26 1,0-1,-1-24,-24-25,-25 75</inkml:trace>
  <inkml:trace contextRef="#ctx0" brushRef="#br0" timeOffset="31773.2314">22424 3448,'0'0,"25"25,-1 24,26-24,-25 0,24 24,-24-24,-25 25,25-50,-25 25</inkml:trace>
  <inkml:trace contextRef="#ctx0" brushRef="#br0" timeOffset="31956.7463">22647 3473,'0'0,"-25"0,0 74,-24 0,-1 1,25-1,25-24,-49 0,49-26</inkml:trace>
  <inkml:trace contextRef="#ctx0" brushRef="#br0" timeOffset="32248.5481">22672 3373,'0'-24,"49"24,-24 0,0 0,25 49,-50 1,74-1,-74 1,0 0,0 24,0-24,0-1,0 1,0-25,-50-25,50 49,-24-49</inkml:trace>
  <inkml:trace contextRef="#ctx0" brushRef="#br0" timeOffset="32765.8232">22920 3051,'0'0,"25"0,-1 0,1-50,25 50,-25 0,0 0,-25 25,0 0,0 25,0 24,49 0,-49 75,0-25,0 0,50 25,-50-50,49 25,-24-49,-25-1,50-24,-50-25,0-1,-50-24,-24 0,-50 0,-25 0,-25 0,25 0,50 50,25-50</inkml:trace>
  <inkml:trace contextRef="#ctx0" brushRef="#br0" timeOffset="33453.8266">21704 3125,'0'0,"-24"0,-1 0,0 0,0 0,-24 0,-1 0,25 0,0 0,-24 0,49 25,-25 0,25 74,0 0,0 25,0 50,25 74,-25-25,49 25,-49-49,75-26,-75-73,74-26,-74 1,50-51,-1-24,-24 0,25 0,-1-24,26-26,24 0,-49 50</inkml:trace>
  <inkml:trace contextRef="#ctx0" brushRef="#br0" timeOffset="34397.6267">23441 3051,'0'-50,"0"26,49 24,-24 0,0 0,-25 24,0 26,0 0,0-1,0 1,-25-25,25 24,-49-49,49 25,99-50,0 25,25-74,-50 74,-24 0,-25 0,-100 49</inkml:trace>
  <inkml:trace contextRef="#ctx0" brushRef="#br0" timeOffset="35142.4486">17116 4192,'0'0,"0"-25,0 100,0-1,0 0,74 26,-74-51,25 1,-25-25,49-25,-49-75,25-24,-25 0,50-50,-50 75,49 24,-24 50,25 50,-50 24,0-24</inkml:trace>
  <inkml:trace contextRef="#ctx0" brushRef="#br0" timeOffset="35675.5732">17512 4341,'0'0,"0"25,0-1,0 26,0 0,50-75,-50-25,0 25,25 1,-25-51,0 125,49-50,-49 49,25-49,-25 25,25-25,25-49,-50 24,0 0,0-25,0 26,25-26,-1 50,-24 50,50-26,-50 26,0-25,25-25,-25 49,49-49,-24 0</inkml:trace>
  <inkml:trace contextRef="#ctx0" brushRef="#br0" timeOffset="35905.4772">17984 3944,'0'-50,"0"100,0 24,0 26,0-1,0-25,25 1,49 24,-24-50,-1 1,1 0,-25-26</inkml:trace>
  <inkml:trace contextRef="#ctx0" brushRef="#br0" timeOffset="36106.255">18182 4093,'0'0,"0"25,25-1,-25 26,99-25,-74 24,0-24,49 25</inkml:trace>
  <inkml:trace contextRef="#ctx0" brushRef="#br0" timeOffset="36264.47">18405 3969,'0'0,"-24"49,24 26,-75 98,75-98,-49-26,49 1</inkml:trace>
  <inkml:trace contextRef="#ctx0" brushRef="#br0" timeOffset="36497.6541">18281 3870,'0'-25,"75"25,-26 0,1 25,24 24,-24 50,0 1,-50 73,0 1,0-50,-50 25,-74 24,-74 1</inkml:trace>
  <inkml:trace contextRef="#ctx0" brushRef="#br0" timeOffset="38877.8852">22845 595,'0'0,"-24"0,24-24,0-1,24 25,26 0,-25 0,0 0,-25 49,49-24,-49 25,0-1,0-24,-25 25,-24-25,49-75,0 25,25 0,-1-49,26 49,-25 0,0-24,-25 24,0 75,0-26,0 1,0 0,0 25,0-26,74 26</inkml:trace>
  <inkml:trace contextRef="#ctx0" brushRef="#br0" timeOffset="39310.4278">23342 670,'0'0,"49"0,-49 74,0-24,0-25,0-1,0 26,0 0,0-26,25-24,25 0,-1-24,-49-1</inkml:trace>
  <inkml:trace contextRef="#ctx0" brushRef="#br0" timeOffset="39593.7015">23416 496,'-25'0</inkml:trace>
  <inkml:trace contextRef="#ctx0" brushRef="#br0" timeOffset="39797.6169">23689 645,'74'0,"-24"0,-25 0</inkml:trace>
  <inkml:trace contextRef="#ctx0" brushRef="#br0" timeOffset="40352.3302">24011 546,'0'-25,"50"25,0 0,-26 0,1 0,25 0,-50 25,0 0,0 24,0-24,0 0,-25-25,25 49,-25-49,25-24,0-26,75 50,-75-50,49 50,-49-49,50 49,-50-25,25 25,-25-25,-25 25,-25 25,50 25,0-26,0 26,0-25,75-25</inkml:trace>
  <inkml:trace contextRef="#ctx0" brushRef="#br0" timeOffset="40573.5792">23986 372,'0'0,"50"0,25 0,49-25,-75 25,1 0</inkml:trace>
  <inkml:trace contextRef="#ctx0" brushRef="#br0" timeOffset="40832.0684">24582 273,'49'49,"-49"1,25 24,-25 1,0 24,0-24,0-1,0 0,0-24,-25-25,25 24,-49-49,49 50,-50-50</inkml:trace>
  <inkml:trace contextRef="#ctx0" brushRef="#br0" timeOffset="41365.1681">24954 298,'0'0,"0"-50,25 50,24 0,-49 74,0-24,0-25,0 0,0-1,-49 26,49-25,24-25,26 0,-25 0,0 0,24-50,-24 50</inkml:trace>
  <inkml:trace contextRef="#ctx0" brushRef="#br0" timeOffset="42308.3901">23019 1612,'0'0</inkml:trace>
  <inkml:trace contextRef="#ctx0" brushRef="#br0" timeOffset="45109.4658">23118 1339,'25'0,"-25"25,0 50,-74 73,-1 26,1 25,-25 49,-1 0,26-100,49-73,25-25,-49-50,49 49,0-74,0-24</inkml:trace>
  <inkml:trace contextRef="#ctx0" brushRef="#br0" timeOffset="45459.8695">22573 2505,'0'-25,"0"1,0-26,0 75,0 0,0 24,0 26,0-26,0 1,0 0,0 24,0-24,0-26,0 1,49-50,1-49,49 0,25-1,-25 1,25 24,-49 25,-26 25</inkml:trace>
  <inkml:trace contextRef="#ctx0" brushRef="#br0" timeOffset="49727.7745">20712 1662,'-25'0,"25"25,0 24,0-24,25 25,-25-25,0-1,25-24,-25 50,25 0,-25-1,49-49,-49 25,25 25,-25-26,25-24,25 25,-25-25,24 0,26 0,-26 0,1 0,24 0,-24 0,-25-25,-1 25,26-49,-25 49,24-50,-24 50,-25-25,50 25,-50-49,25 49,-25-25,49 25,-49-50,25 1,25-26,-26 26,-24 24,25-25,-25 25,0 1,0-1,0-50,0 51,0-1,0 0,0-25,-25 26,-24-1,24 25,25-50,-25 50,-24-25,24 25,25-24,-25 24,0 0,-24 0,24 0,0-50,-25 50,26 0,-1 0,-25 0,25 0,1 0,-1 0,-25 0,25 0,1 50,-26-50,50 24,-25-24,0 50,-24-50,49 25,-25-25,25 25,-25-25,25 24,-50-24,50 50,-24-50,24 25,-25 0,25 24,-50-24,50 0,0 24,0-24,-25-25,25 25,0 25,0-1,0-24,0 0,25 25,-25-1,25-24,-25 0,0 24,25-49,-25 25,0 0,25-25,-25 50,0-26,49-24,-49 25,25 0,25 25</inkml:trace>
  <inkml:trace contextRef="#ctx0" brushRef="#br0" timeOffset="60450.0562">24210 1091,'0'-24,"-50"24</inkml:trace>
  <inkml:trace contextRef="#ctx0" brushRef="#br0" timeOffset="86054.4983">15553 11435,'0'25,"0"49,25-49,-25 0,49 24,-49 1,50-50,-25 0,24 0,26-25,-1-49,50-25,0-25,0 24,-25 1,1 49,-26 1,-24 24,-1-25,-24 26,-50 24,0 0</inkml:trace>
  <inkml:trace contextRef="#ctx0" brushRef="#br0" timeOffset="86608.0007">16074 11162,'0'0,"0"-25,25 50,-25 25,0-1,49 26,-49-26,25 1,-25-25,0 24,50-49,-50 25,24-25,26 0,24-49,1-26,-26 26,26-1,-26 25,1-24,0 24,-1 25,1-50,-25 50,24-50,1 50,-25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4-07T08:35:55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14362 4266,'0'-24,"0"-26,0 100,0 49,-25 74,25-24,0-50,-49-24,49-1,0-24,0 0,25-75,-25-25,49-24,-49-1,0 1,25-25,-25-25,0 24,0 51,0-1,0 25,0 1,0-26,0 25,0 0,50 50,-50 25,49 24,-49 1,75 49,-75-25,49-25,-49-24,50-1,-25 1,24-50,-73-50,24 26</inkml:trace>
  <inkml:trace contextRef="#ctx0" brushRef="#br0" timeOffset="140.6257">14337 4614,'0'0,"0"-25,25-25,25 50,-1 0,1-25,25 25,-26 0,-24 0</inkml:trace>
  <inkml:trace contextRef="#ctx0" brushRef="#br0" timeOffset="496.8683">14759 4514,'0'-24,"0"73,25 26,-25-26,50 1,-50-1,24 1,26-50,-50-74,25-26,-25 1,0 25,0 49,49 25,1 0,-25 50</inkml:trace>
  <inkml:trace contextRef="#ctx0" brushRef="#br0" timeOffset="1115.9423">15230 4638,'25'0,"50"-74,-26 24,1 1,-50 24,0-25,-25-24,-25 74,50-25,-99 25,99 25,-49 25,49-26,0 26,-25 0,25-1,0 1,0-25,74-25,-24 0,-1-25,-49 0,0-49,25 49,-25 0,0 50,0 49,0 1,75-1,-75 25,24 1,-24-1,50-25,-50 1,0-26,0-24,0 25,-74-75,49 0,25-49,-75-50,75 24,0 26,0 24,0 25,25 25,0-49,0 49,49 0,-49 0,0 0</inkml:trace>
  <inkml:trace contextRef="#ctx0" brushRef="#br0" timeOffset="1237.8798">15652 4663,'0'-49,"0"73</inkml:trace>
  <inkml:trace contextRef="#ctx0" brushRef="#br0" timeOffset="1837.3003">16545 4316,'0'0,"0"25,0 0,0-1,0 51,0-50,0-1,-25 26,-49-50,49 0,0 0,25-50,-49-24,49 24,0 1,49 24,-24-25,25 50,-1-24,26 24,-1 0,1 0,-1 0,0-50,-49 50</inkml:trace>
  <inkml:trace contextRef="#ctx0" brushRef="#br0" timeOffset="2173.9917">16967 4142,'0'0,"0"-49,0 24,0-25,0 26,0-26,0 25,0 50,0 49,0 26,25 73,24-24,1 0,-1-50,-49 25,50-49,-50-1,0-24,0-26,-25 26,-24-50,-1 0,0 0,-24-25,49-74,25 0,-49-1,49 26,0 24,24 26,1 24,50-50,-1 50,25-25,0 25,-24 0,-26 0</inkml:trace>
  <inkml:trace contextRef="#ctx0" brushRef="#br0" timeOffset="2781.1839">17885 4093,'0'0,"0"-50,-25 50,25-25,-25 25,-25 0,1 0,24 50,0 0,25-26,0 26,0-25,0 0,0-1,50-24,-25 75,24-75,1 49,24-49,-24 50,-25-50,-25 50,24-50,-24 49,-24-24,-26-25,-24 0,24 50,0-50,1 0,98 0</inkml:trace>
  <inkml:trace contextRef="#ctx0" brushRef="#br0" timeOffset="3140.4729">18381 4291,'0'0,"0"-25,0-24,-25 49,-25 0,25 0,1 0,24 49,-75-24,75 25,0-1,0-24,25 0,0-25,24 50,-24-50,0 0,25-50,-50 0,49 1,-49-1,0 1,0 24,25 74,25-24,-26 25,26-25,-25-25,-25 49,25-49</inkml:trace>
  <inkml:trace contextRef="#ctx0" brushRef="#br0" timeOffset="3627.8664">18728 4118,'0'0,"49"0,-24 0,-25 24,50 1,-50 25,0-25,0-1,0 1,0-50,0 1,0-51,50 75,-50-25,49 25,-24 0,0 25,-25 0,49 25,-49-26,0 1,0 25,0-100,0-24,25 24,-25 25,50 25,-50-24,25 24,-1 0,26 0,-50 24,74 26,-49-25,-25 24,50-24</inkml:trace>
  <inkml:trace contextRef="#ctx0" brushRef="#br0" timeOffset="4046.8108">19447 3795,'0'0,"0"-49,0 24,0 74,0 51,0-1,0 0,75 25,-75 0,0-25,24-24,-24-51,0 1,0-50,0-24,0-26,0-49,0-24,0 73,0 50,50 1,-25 24,49 0,-24 49,-50 1,0-25,-25 24,-25-49</inkml:trace>
  <inkml:trace contextRef="#ctx0" brushRef="#br0" timeOffset="4438.7689">19819 3795,'0'0,"25"-49,25 49,-25 0,-25 24,0 1,24 25,-24 24,0 1,0-26,50 26,-50-26,25 1,-25-25,49 24,-24-49,-25-25,75-24,-75-1,74-24,-74 24,0 1,0 24,-25 25,25 49,-25-24,25 25,0-25,50 24,0-49,24 50,-24-50,-26 0</inkml:trace>
  <inkml:trace contextRef="#ctx0" brushRef="#br0" timeOffset="5149.6211">21010 3746,'0'0,"0"-75,0 50,0 0,50 25,-50 25,24 50,-24 24,50 50,-50 24,50 1,-50-50,49 0,-49-50,0-49,0-50,0-49,0-25,0 0,0-50,0 25,0 25,50 24,-1 75,1 0,-25 0,0 0,-25 25,74 0,-74 24,0-24,-25-25,0 75,-49-75,-25 49,49-49,25 0</inkml:trace>
  <inkml:trace contextRef="#ctx0" brushRef="#br0" timeOffset="5434.8906">21655 3969,'0'0,"25"-50,-1 50,26 0,0 0,-50 25,0 25,0-26,0 1,0 25,-75-50,50 0,25-25,0-25,0 26,75 24</inkml:trace>
  <inkml:trace contextRef="#ctx0" brushRef="#br0" timeOffset="5614.1492">22052 3994,'0'0,"0"-25,49 25,-49 25,0 24,0-24,0 0,0 24</inkml:trace>
  <inkml:trace contextRef="#ctx0" brushRef="#br0" timeOffset="5771.5157">22052 3770,'0'0,"0"-49,49 49,1 49,-50-24,25 0</inkml:trace>
  <inkml:trace contextRef="#ctx0" brushRef="#br0" timeOffset="6342.5289">22300 3969,'0'49,"25"-49,-25 75,0-50,0-1,0-48,0-1,49-25,-49 25,25 25,-25-49,25 49,0 0,24 0,-49 49,25-49,-25 50,25-50,-25 25,49-25,-24 0,0-50,-25 25,50-24,-50-1,0-24,49-50,-49 24,0 26,0 0,0 24,0 25,0 0,0 50,0 25,0 24,0 1,0 24,0 0,0-24,25-26,-25 1,0-1,0-24,0 25</inkml:trace>
  <inkml:trace contextRef="#ctx0" brushRef="#br0" timeOffset="6484.1519">22697 3845,'49'0,"1"-25,-1 25,1 0</inkml:trace>
  <inkml:trace contextRef="#ctx0" brushRef="#br0" timeOffset="12556.8451">23168 3870,'0'-25,"-50"25,-24 0,24 25,50-1,0 26,0 0,75-26,-26-24,-24 0,-25 50,50-50,-25 25,-25 0,0 24,-25-24,-25-25,1 0,-26 0,25 50,1-50,98 0</inkml:trace>
  <inkml:trace contextRef="#ctx0" brushRef="#br0" timeOffset="65078.7385">22374 5755,'0'-25,"-25"0,-24-25,24 50,0 25,-24 0,24 25,-25-1,25 26,25-50,-49-1,49 51,0-1,0-49,0 0,0 0,49 49,-24-74,50 25,-51-25,1 0,0 49,25-24,-50 25,0-25,0 24,-75-49,26 25,-1-25,25 0,-24 0</inkml:trace>
  <inkml:trace contextRef="#ctx0" brushRef="#br0" timeOffset="65281.1977">22548 6276,'0'0,"0"-50,0 75,0 49,0-24</inkml:trace>
  <inkml:trace contextRef="#ctx0" brushRef="#br0" timeOffset="65746.5487">22821 5755,'0'0,"0"-50,0 25,24 50,-24 49,0 51,0 23,0-48,50-26,-50-24,0-1,0-24,25-25,-25 25,0-50,0 0,0-24,0-26,0 50,-25 25,25-24,-74 24,49 0,0 24,-25 1,50 25,0-25,0-1,25-24,0 50,25-50,24 0,0 0</inkml:trace>
  <inkml:trace contextRef="#ctx0" brushRef="#br0" timeOffset="66075.7749">23292 5953,'0'0,"0"-49,25 98,-25-24,0 25,0-26,0 26,0 0,-50-26,1-24,49-24,0-1,0 0,0-25,0 26,24 24,-24-25,50 25,-25 0,0 0</inkml:trace>
  <inkml:trace contextRef="#ctx0" brushRef="#br0" timeOffset="66377.9661">23565 5730,'0'0,"0"-50,0 25,-25 50,25 25,0-1,0 26,0 24,0 0,0 1,25 24,-25-50,49 0,-49-24,25 0,-25-26,0 1,-49-25</inkml:trace>
  <inkml:trace contextRef="#ctx0" brushRef="#br0" timeOffset="66490.6646">23466 6375,'-50'-25,"100"50,-100-100,75 51,24 24,26 0,-1-50,-24 50,24 0</inkml:trace>
  <inkml:trace contextRef="#ctx0" brushRef="#br0" timeOffset="67186.9692">22473 7144,'0'0,"0"-25,-49-49,24 74,0 0,-49 0,49 0,0 24,-49 1,74 25,-25-50,25 49,50 1,-1-50,1 25,-1-25,26 49,-50-49,-1 0,-24 25,0 25,-49-50,-26 49,26-49,24 50,-25-50,75 50</inkml:trace>
  <inkml:trace contextRef="#ctx0" brushRef="#br0" timeOffset="67546.8104">22845 7169,'0'0,"-24"0,-26 49,50 1,0 24,0-49,0 0,0 0,25-25,24-50,-49 0,50 26,-50-26,25 50,0 0,24 0,-49 25,50-25,-50 74,50-74,-50 50</inkml:trace>
  <inkml:trace contextRef="#ctx0" brushRef="#br0" timeOffset="68043.1889">23118 7218,'0'-25,"0"50,25-50,25 25,-50 50,0-25,0 24,0-24,0 0,0-50,0-24,0-26,49 50,-24 25,0 0,25 0,-26 0,-24 50,0 0,25-50,-25-25,0-25,50 25,-25-24,-1 49,26 0,-25 25,24-1,-49 26,25-50</inkml:trace>
  <inkml:trace contextRef="#ctx0" brushRef="#br0" timeOffset="68310.7183">23664 6796,'0'0,"0"50,0 0,74 24,-74 1,75 24,-75-25,25 25,-25-49,49 24,-49-24</inkml:trace>
  <inkml:trace contextRef="#ctx0" brushRef="#br0" timeOffset="68588.7402">23813 7069,'0'0,"0"-24,49 24,-24 0,0 0,25 0,-50 49,0 26,-25-75,0 24,-25-24,26 0,24 25,-50-25</inkml:trace>
  <inkml:trace contextRef="#ctx0" brushRef="#br0" timeOffset="68896.7493">24036 6623,'50'0,"-50"25,49 24,-49 26,75-1,-75 1,25 24,-25-50,0-24,49 0,-49 49,25-74</inkml:trace>
  <inkml:trace contextRef="#ctx0" brushRef="#br0" timeOffset="69250.552">24433 7094,'74'-49,"26"-26,-76 75,-24-74,50 74,-50-75,0 50,0 1,0-1,0-25,-25 50,-49 25,74 25,-50 24,50 1,0-26,0 1,50-25,-25-25,49 49,0-49,1 0,-1 0,-24 0,-1 0</inkml:trace>
  <inkml:trace contextRef="#ctx0" brushRef="#br0" timeOffset="97777.652">12973 11261,'0'-24,"-25"24,-24 0,49 24,-50 26,25-25,25 24,-74 1,74 0,-25-26,25 1,0 25,-49-25,49-1</inkml:trace>
  <inkml:trace contextRef="#ctx0" brushRef="#br0" timeOffset="98090.6422">12651 11361,'0'-25,"49"99,-24-74,25 75,-25-51,24 26</inkml:trace>
  <inkml:trace contextRef="#ctx0" brushRef="#br0" timeOffset="98393.7357">12527 11137,'0'0,"0"-49,-25 24,75 25,24 0,25 0,-24 0,24 25,-25 24</inkml:trace>
  <inkml:trace contextRef="#ctx0" brushRef="#br0" timeOffset="98598.1308">13345 11509,'50'0,"24"0,1 0</inkml:trace>
  <inkml:trace contextRef="#ctx0" brushRef="#br0" timeOffset="99312.1336">14337 11286,'0'-49,"0"24,-74 25,24 0,26 0,-1 0,-25 74,50-24,0-25,50 24,-25-49,-1 50,26-50,0 25,-50 24,-50-24,0-25,26 50,-26-50</inkml:trace>
  <inkml:trace contextRef="#ctx0" brushRef="#br0" timeOffset="99570.4842">14511 11162,'0'0,"0"-50,0 75,25 0,-25 25,0-1,50 26,-50-1,0-24,0-1,0-24,0 25,0-25</inkml:trace>
  <inkml:trace contextRef="#ctx0" brushRef="#br0" timeOffset="100032.9291">14437 11385,'0'0,"49"0,26 0,-1 0,1 0,-1 0,0 0,-24 0,-25 0,-25-24,49-26,-73 25,-51 25,50 50,25-25,-49-1,49 26,0-25,0 0,25-25,-1 0,26-25,-50-25,50 25,-1-24,-24 49,-25 25,25-1,-25 1,74 25,-74-25,50 24,-25-24</inkml:trace>
  <inkml:trace contextRef="#ctx0" brushRef="#br0" timeOffset="100250.1083">15330 10988,'0'0,"0"-49,24 98,-24 1,50 24,-50 1,0-1,0 1,50-26,-50 1,0 0,0-1,-25-24</inkml:trace>
  <inkml:trace contextRef="#ctx0" brushRef="#br0" timeOffset="100546.0315">15305 11435,'0'0,"0"-25,0-24,0 24,49 25,1 0,0 0,-1 0,1 0,-25 0,49 0,-49 0,-25-25,25 50,-25 24,0-24,0 0,0 25,0-26,0 1</inkml:trace>
  <inkml:trace contextRef="#ctx0" brushRef="#br0" timeOffset="100693.9708">15776 11063,'0'0,"0"25,0-1</inkml:trace>
  <inkml:trace contextRef="#ctx0" brushRef="#br0" timeOffset="101008.5385">16074 11162,'0'-25,"-25"25,-49 0,74 50,0 0,0 24,24-74,-24 50,25-50,-25 24,25-24,-25 25,0 25,-50-50,-24 0,49 0</inkml:trace>
  <inkml:trace contextRef="#ctx0" brushRef="#br0" timeOffset="101292.9629">16272 10964,'0'0,"0"49,50 75,-50-24,0-1,0 0,0-25,0 1,0-26,0-24,0 25</inkml:trace>
  <inkml:trace contextRef="#ctx0" brushRef="#br0" timeOffset="101442.9617">16247 11435,'0'0,"-24"0,24-25,49 25,1 0,-1 0,1 0,-25 0,24 0,-24 0</inkml:trace>
  <inkml:trace contextRef="#ctx0" brushRef="#br0" timeOffset="101602.7812">16570 11385,'49'-49,"-98"98,98-123,-24 74,-25 25,25 0,-25 24,0-24,0 0,0 24,0-24,0 0,-25 25</inkml:trace>
  <inkml:trace contextRef="#ctx0" brushRef="#br0" timeOffset="101760.9451">16793 11112,'0'-49,"0"74,0 24,50 1</inkml:trace>
  <inkml:trace contextRef="#ctx0" brushRef="#br0" timeOffset="102096.402">16967 11286,'25'0,"24"0,-49-49,0 24,-25 25,1 0,-1 0,-25 25,50 24,-25-24,25 0,0 24,0-24,0 0,25-25,50 50,-26-50,26 0,-1 0,-24 0,-26 0</inkml:trace>
  <inkml:trace contextRef="#ctx0" brushRef="#br0" timeOffset="107593.485">12775 12526,'0'-49,"0"98,0-24,25 25,-1-1,26 51,0-51,24 1,-49-1,0 1,-25-25,49-25,-49 25,-25-25</inkml:trace>
  <inkml:trace contextRef="#ctx0" brushRef="#br0" timeOffset="107962.1194">13072 12576,'0'0,"0"-25,0 0,-24 25,-1 25,-25 0,25 49,-24-24,24 24,-25 1,50-1,-49-49,49 0,0 24,0-98</inkml:trace>
  <inkml:trace contextRef="#ctx0" brushRef="#br0" timeOffset="108226.9394">12725 12353,'0'-50,"25"75,49-25,26 0,-1 0,50 0,-75 0</inkml:trace>
  <inkml:trace contextRef="#ctx0" brushRef="#br0" timeOffset="108818.2104">13618 12700,'25'0,"25"0,24 0,0 0,1 0,-1 0,-24 0,24 0</inkml:trace>
  <inkml:trace contextRef="#ctx0" brushRef="#br0" timeOffset="110308.5935">15379 12378,'0'0,"0"-25,0-25,-49 50,24 0,0 0,0 0,-24 25,49 0,0 0,-25 24,25 1,0-25,0-1,25-24,49 0,-24 50,-26-50,26 0,-25 0,24 50,-24-50,-25 24,50-24,-50 75,0-50,0 24,-25-49,0 25,-24-25,-1 0,-24 50,49-50,0 0,-25-25,75 0</inkml:trace>
  <inkml:trace contextRef="#ctx0" brushRef="#br0" timeOffset="110764.8201">15875 12700,'0'0,"25"-74,-25 49,0-25,0 25,-49 25,-1 0,0 75,50-26,0-24,0 0,0 25,50-50,24 0,-49 0,-25-50,25 50,-25-50,50 50,-1 75,1-26,24 1</inkml:trace>
  <inkml:trace contextRef="#ctx0" brushRef="#br0" timeOffset="111266.434">16247 12526,'0'0,"25"0,-25 25,0 0,25 0,-25 24,0-24,0 25,0-75,0 0,0-24,50-1,-26 50,26 0,-25 0,-25 74,0-24,0-25,49-75,1 25,-25-24,24-1,1 50,-25 0,-25 50,25-50,-25 49,25-49</inkml:trace>
  <inkml:trace contextRef="#ctx0" brushRef="#br0" timeOffset="111693.9658">16818 12278,'0'0,"0"-49,-50 24,50 75,0 24,25 75,-25-25,0-25,50 25,-50-50,0-24,25-25,-25 24,0-98,0-1,0 1,0-125,0 100,0 24,0 0,0-24,49 74,-24 0,25 0,-1 25,-49 0,0 49,-25-49,1 24,-1-49,-25 0,25 0</inkml:trace>
  <inkml:trace contextRef="#ctx0" brushRef="#br0" timeOffset="112159.1323">17091 12179,'0'0,"0"-25,25 25,-25 25,0 25,49-1,-49-24,0 25,25-1,-25 26,0-26,0-24,50-25,-50 25,24-50,-24 0,25-24,-25 24,75 0,-26-24,-24 49,25 0,-1 0,-49 24,25 26,-25-25,0 24,0-24,0 25,0-25,0-1,-25-24</inkml:trace>
  <inkml:trace contextRef="#ctx0" brushRef="#br0" timeOffset="112461.6606">17463 12179,'0'-50,"49"75,-24 25</inkml:trace>
  <inkml:trace contextRef="#ctx0" brushRef="#br0" timeOffset="113246.3035">17785 12402,'0'-24,"0"48,0 26,0 0,25-1,-25 1,0-1,50-24,-25-74,-25 24,49-50,-49 26,0-1,50 50,-50-25,25 25,24 25,-49 0,25 0,-25 24,50-49,49 50,-74-50,-1 0,26 0,-25 0,-25-50,49 1,-49 24,0 0,0-24,-24 49,-1 0,0 0,-49 0,74 24,0 1,0 0,49-25,-24 0,25 0,-1 0,-24 0,-25 50,50 24,-50 0,0 1,49-1,-49 1,0-1,0 25,-25-24,-24-26,-1 1,25-50,1 0,24-50,0-24,49-50,26 49,-1-24,25 25,-24 49,-1 25,-49 0</inkml:trace>
  <inkml:trace contextRef="#ctx0" brushRef="#br0" timeOffset="114214.9646">18951 12080,'0'0,"0"-50,25 50,0 0,24 0,-24 0,-25 25,0 49,0-24,0 25,50-1,-50-24,0-26,0 26,0-100,0 26,0-26,0 0,0 26,-50 24,25-50,1 50,-26 25,0 0,26 24,-26 26,50-51,0 26,0-25,0 24,50-24,-26-25,26-25,24 1,-24-26,0 25,-26 0,26-24,-25 24,24 25,-24-50,0 50,25 0,-50 25,49 25,-49-25,0 24,0 1,0-25,0-1,-25 26</inkml:trace>
  <inkml:trace contextRef="#ctx0" brushRef="#br0" timeOffset="114343.6922">19497 12080,'0'0,"0"-50,25 50,-25-25,49 25,1 25,-1 25</inkml:trace>
  <inkml:trace contextRef="#ctx0" brushRef="#br0" timeOffset="114882.9559">19819 12105,'0'0,"-49"0,49 49,0-24,24 25,1-25,50 74,-50-50,-25-24,-25-25,-25 0,25 0,25-25,0-24,50 49,-25-50,0 50,49-49,-24-1,-1 25,1-25,-25-24,-25 0,49 24,-49 0,0 1,-25-1,1 25,-1 25,25 50,0 0,0 24,0 0,0 26,0-1,0 0,0-24,0-26,0 26,0-51,0 1,0 0</inkml:trace>
  <inkml:trace contextRef="#ctx0" brushRef="#br0" timeOffset="115019.6797">20142 12179,'0'0,"49"0,-24 0,25 0,-1 0,1 0</inkml:trace>
  <inkml:trace contextRef="#ctx0" brushRef="#br0" timeOffset="115174.8125">20539 12303,'24'0,"-48"0</inkml:trace>
  <inkml:trace contextRef="#ctx0" brushRef="#br0" timeOffset="115952.0104">21010 11261,'0'0,"0"25,0 74,-50 75,1 49,-26 50,1 25,-1 99,-24-125,50-73,49-100,-25-49,25-1,0-24,0-50,0-24</inkml:trace>
  <inkml:trace contextRef="#ctx0" brushRef="#br0" timeOffset="119937.9829">21233 12005,'0'-24,"0"-1,0 50,0 49,0 0,-49 26,49-1,0 0,0 0,0-24,0-26,0-98,0-26,0 1,0 0,0-26,0 1,0 0,0 24,0 26,0-1,0 25,0 1,24 24,1 0,0 0,25 0,-1 0,1 49,-50 1,0-1,0 1,0 24,-25-24,-49 0,-1 24,-24-24,25-1</inkml:trace>
  <inkml:trace contextRef="#ctx0" brushRef="#br0" timeOffset="120479.9949">21208 12427,'25'0,"25"0,-1 0,26 25,-75 0,0 0,0-1,0 26,0 0,-25-50,-25 0,50-50,0 25,0-24,25 24,0-25,0 50,24-49,-24 49,25-50,-25 50,-1 0,-24 50,0-26,0 1,0 25,0-1,0-24,25-25,0 0,25 0,-26-25,26-49,-50 49,0 0,-50-49,1 74,-1 0,25 0,25 25,-49-25</inkml:trace>
  <inkml:trace contextRef="#ctx0" brushRef="#br0" timeOffset="120926.3214">21754 12080,'0'0,"0"-50,0-24,25 74,0 0,24 49,-49-24,0 25,25-1,-25 1,0 25,0-1,0-24,0-26,0 1,0-50,0 1,50-26,-1 0,-24 50,50 0,-26 0,-49 50,0-25,-25-25,-24 0,24 0</inkml:trace>
  <inkml:trace contextRef="#ctx0" brushRef="#br0" timeOffset="121068.0952">22275 12229,'0'0,"25"0</inkml:trace>
  <inkml:trace contextRef="#ctx0" brushRef="#br0" timeOffset="121661.7854">22870 11857,'0'0,"0"-25,50 25,-50 25,0 24,0 26,0-26,0 1,0-1,0 1,0-25,25 25,-25-100,0 0,-25 1,-25 24,25 25,-24 0,24 0,-25 0,50 25,0 24,0-24,25 25,25-50,49 0,-49 0,-1 0,-24-50,-25 25,50-24,-50 24,49 0,-49-25,50 50,0 0,-26 0,-24 25,0 50,0-26,0-24,0 0,0 25,0-26,0 1</inkml:trace>
  <inkml:trace contextRef="#ctx0" brushRef="#br0" timeOffset="121798.6555">23342 11881,'0'-24,"49"24,-24 0,0 0,-25 49</inkml:trace>
  <inkml:trace contextRef="#ctx0" brushRef="#br0" timeOffset="122316.2343">23590 11931,'0'0,"-50"0,50 25,0 24,0 1,25-50,-25 50,25-50,-25 49,0 26,0-50,-25-25,0 0,25-25,0-25,25 0,0 26,49-51,-24 26,-1-1,1-24,-25 24,-25 0,49 1,-49-1,0 1,0-26,0 50,-25 25,1 0,-1 25,25 50,0-1,0 0,0 1,0-1,49 1,-49-26,0 1,25-1,-25 1,0-25,-49 25</inkml:trace>
  <inkml:trace contextRef="#ctx0" brushRef="#br0" timeOffset="122441.8725">23887 11956,'0'0,"50"0,-25 0,24 0,1 0,0 0</inkml:trace>
  <inkml:trace contextRef="#ctx0" brushRef="#br0" timeOffset="122580.8331">24359 12005,'0'0,"-25"0</inkml:trace>
  <inkml:trace contextRef="#ctx0" brushRef="#br0" timeOffset="124750.9693">12527 13940,'0'-25,"0"75,0 24,0 1,0-1,0 1,0-26,0 1,0-25,0 24,0-24</inkml:trace>
  <inkml:trace contextRef="#ctx0" brushRef="#br0" timeOffset="125230.7881">12502 13965,'0'-25,"25"25,24 0,-24 0,-25 50,99 24,-99 50,75-25,-75-24,25-1,-25 1,0-50,24-25,-24 49</inkml:trace>
  <inkml:trace contextRef="#ctx0" brushRef="#br0" timeOffset="125389.3655">12576 14337,'0'0,"25"0,0-25,25 25,-1-25,1 25,-1 0,-24 0</inkml:trace>
  <inkml:trace contextRef="#ctx0" brushRef="#br0" timeOffset="125660.6584">12948 14188,'0'-25,"0"50,25-50,-25 75,50-25,-50 24,49 1,-49-25,50-25,-50 25,25-25,24-50,-49 0,0-24,25 24,-25 1,0 24,50 25,24 0,-49 0,0 0,-25 25</inkml:trace>
  <inkml:trace contextRef="#ctx0" brushRef="#br0" timeOffset="126126.4459">13593 14213,'25'-124,"-50"248,50-273,-74 149,24 0,-25 25,25 25,25-1,0 1,50-50,-25 0,0 0,-1 0,26 0,-25-50,-25 25,49 75,-49 0,0 24,25 25,-25-24,0 24,0-49,0-1,0-24,-49-25,-1 0,0-25,50-49,0-1,0 1,0 24,50 26,24-26,-24 50,0-25,-1 25</inkml:trace>
  <inkml:trace contextRef="#ctx0" brushRef="#br0" timeOffset="126560.2874">14412 13965,'-25'50,"25"24,-50 25,50-24,-49-1,49-24,-50-1,50-24,-49-25</inkml:trace>
  <inkml:trace contextRef="#ctx0" brushRef="#br0" timeOffset="126760.7512">14114 14139,'0'0,"25"0,49 24,-49 1,25 25,-25-25,-1-25,26 49,-25-49,24 0</inkml:trace>
  <inkml:trace contextRef="#ctx0" brushRef="#br0" timeOffset="126951.0744">13866 13742,'0'0,"-25"0,25-25,75 25,49 0,49 0,1 0,-50 0,0 25</inkml:trace>
  <inkml:trace contextRef="#ctx0" brushRef="#br0" timeOffset="127468.2161">15578 14163,'0'0,"24"0,-24 50,0 0,0 24,0-24,-24-1,-51-24,26 25</inkml:trace>
  <inkml:trace contextRef="#ctx0" brushRef="#br0" timeOffset="128016.757">16173 13866,'0'0,"0"-25,0 75,0-1,0 26,0-1,0 0,0-24,0 0,0-26,0 26,25-50,-25 25,25-25,-1 0,26 0,24 0,-24-25,-25 25,-25-25</inkml:trace>
  <inkml:trace contextRef="#ctx0" brushRef="#br0" timeOffset="128170.3385">16223 14188,'0'-49,"0"98,49-98,-24 49,49-25,-24 25,0 0,-26 0</inkml:trace>
  <inkml:trace contextRef="#ctx0" brushRef="#br0" timeOffset="128322.9318">16198 13841,'0'0,"0"-25,0-24,49 49,26 0,49 0,-25 0,0 49</inkml:trace>
  <inkml:trace contextRef="#ctx0" brushRef="#br0" timeOffset="129336.0071">15826 13469,'0'-25,"0"-24,0 73,0 51,-25 98,25 51,-124 48,0 125,25-49,-25-51,74-123,50-75,-25-24,25-51,25-48,-25-26,50 25</inkml:trace>
  <inkml:trace contextRef="#ctx0" brushRef="#br0" timeOffset="130018.699">17140 13543,'0'-49,"0"24,-24 25,-26 0,-24 50,74 24,-50 25,50 50,-50 74,50-24,0-26,0-73,50-1,24-25,-24-24,0-50,-1 25,1-25,-25 0</inkml:trace>
  <inkml:trace contextRef="#ctx0" brushRef="#br0" timeOffset="130376.7485">17264 14238,'0'0,"0"-50,0 1,0 73,0 1,0 50,50-26,-50-24,50 0,-26 25,26-26,-25-24,24 50,-24-50</inkml:trace>
  <inkml:trace contextRef="#ctx0" brushRef="#br0" timeOffset="130684.4481">17537 14213,'0'-50,"0"100,0-124,0 49,0 50,-74-1,49 51,-25-26,26 26,-26-25,25 24,25-49,-49-25,49 49,0-24</inkml:trace>
  <inkml:trace contextRef="#ctx0" brushRef="#br0" timeOffset="130896.7401">17264 14064,'0'0,"50"-49,0 49,-1 0,1 0,-1 0,1 0,0 0</inkml:trace>
  <inkml:trace contextRef="#ctx0" brushRef="#br0" timeOffset="131142.1317">17661 13742,'0'-25,"50"25,-25 0,0 50,49 49,-24 0,-1 50,-49-25,50 25,-50 0,0-50,-50 0,-49 0,-50 0,-49 1</inkml:trace>
  <inkml:trace contextRef="#ctx0" brushRef="#br0" timeOffset="132080.6207">18604 13593,'0'-50,"49"26,-49-1,0 99,-24 50,24 50,-100 99,51 99,-1-50,1 1,49-125,0-99,0-24,0-26,0 1</inkml:trace>
  <inkml:trace contextRef="#ctx0" brushRef="#br0" timeOffset="134254.5544">19249 14114,'0'0,"0"-25,49 25,-49 50,0-1,0-24,0 25,0-26,0 1,0-50,25-24,-25-1,50-24,-50 24,25 25,-1 25,26 0,-25 50,-25-25,0 24,0 26,0-50,49-50,-49-25,50 25,-50-24,25-26,-25 51,49 24,-24 24,-25 1,0 0,0 0,50 24,-1 1,1-50,-25 0,25 0,24 0,-74-74,25 49,-25-25,0 1,0 24,0 0,-50 25,25 0,1 50,24-26,0 26,0-25,0 0,124 49,-75-74,1 0,-1 0,1 0,0-25,-1 25,26-49,-26 24,-24-25,25 25,-50 1,0-26,0 25,-75 25,50 0,25 75,0-26,0-24,0 0,0 0,25 24,50-49,-26-25,-24-49,-25 49,0 0,0-24,50 24,-50 50,24 24,26 1,-25 0,0-50,24-50,-49 25,0 0,25-24,-25 24,50 0,-25 50,-25 0,0 0,0 49,0-49,0 0,0-1,49-48,-49-26,25 0,-25 26,0-1,25 25,24 25,-49-1,0 26,0 0,25-26,-25 1,75-25</inkml:trace>
  <inkml:trace contextRef="#ctx0" brushRef="#br0" timeOffset="134820.0419">21556 13915,'-25'0,"-25"0,50 25,-25 0,25 25,0-26,0 26,50-50,0 0,-50-50,0 26,0-1,0-50,0 26,0 24,0 0,24-24,1 49,50-25,-1 25,-24-50,-1 50,100-99,-124 49,-25 26,0-1,0-25,0 25,-50 1,1 24,-1 0,0 0,26 0,24 24,-50 1,50 25,0 24,0 25,50 50,-1 0,1 25,-50 24,74-74,-74-25,50-24,-50-1,0-24,-25-1,0-49,0 0,-49 0</inkml:trace>
  <inkml:trace contextRef="#ctx0" brushRef="#br0" timeOffset="134930.7449">21804 14287,'347'-74,"-297"74</inkml:trace>
  <inkml:trace contextRef="#ctx0" brushRef="#br0" timeOffset="135349.1944">22622 14015,'0'-75,"0"50,0 125,-49-200,49 51,-25 49,-25 0,25 0,25 25,-74-1,74 1,-50 25,50-25,0 24,0 1,25-50,25 0,-25 0,-1 0,1 0,25 25,-1 24,-49 1,0-25,0-1,-49 26,-1-50,25 25,-24-25,24 0</inkml:trace>
  <inkml:trace contextRef="#ctx0" brushRef="#br0" timeOffset="135718.2125">22746 14039,'0'0,"0"-24,-25 24,-24 49,49-24,0 0,0 24,0-24,0 25,25-50,-25-25,24-25,-24 26,50-1,-25-25,0 50,49 50,-74-25,25-1,-25 26,49-25,-49 24</inkml:trace>
  <inkml:trace contextRef="#ctx0" brushRef="#br0" timeOffset="136750.9028">23118 13990,'0'0,"50"0,-50 74,0-24,0-25,0-1,0 1,0-50,25-24,-25 24,49 0,-24-24,25 49,-50 24,0 26,25-50,-25 50,0-26,24-24,26-49,0-26,-26 51,26 24,-25 49,24 1,1-50,-50 25,50-25,-1 0,-24 0,-25-75,74 50,-74-24,0-1,25-49,-25 25,0-1,0 26,0-26,0 50,0 1,0 73,0 26,0-1,25 25,-25 25,25-25,-25 1,0-26,0 0,0 1,0-25,0-1,0-74,0-24,0-26,0-74,0 75,0 0,25 24,-25 25,49 25,-49-49,50 49,0 0,-1 0,-49 24,0 26,0 0,-49-50,24 49,-25-49,0 50,26-50</inkml:trace>
  <inkml:trace contextRef="#ctx0" brushRef="#br0" timeOffset="137223.6389">24284 13618,'0'0,"50"-75,-25 100,-25 0,0 25,0-1,0 1,0 24,0-24,0-1,0-24,0 0,0 25,24-50,26 0,0 0,-26-25,1 0,-25 0,75-24,-75-1,24 25,-24-24,0 24,-24 25,-51 0,50 0,25 74,0 1,0-26,25-49,25 50,-25-50,-1 0,26 25,-25-25</inkml:trace>
  <inkml:trace contextRef="#ctx0" brushRef="#br0" timeOffset="138562.5927">21184 15106,'0'0,"0"74,0 1,0-1,0 50,0-74,0-25,0 24,0-73,0-26,-25 0,25 1,0-1,0-24,0-26,0 51,0-1,0 25,49 25,1 25,-50 25,50-1,-50 26,74-1,-74-24,0 24,0-49,25-25,-25 25,25-25,-25-50,74 1,-74-1,25 0,-25 1,49-1,1 25,-25 25,24 25,-49 50,25-26,-25 1,25-25,-25 24,74-24,-74 0,25 25,25-26,-1-24,26 0,-75-74,25 49,-25-49,0 24,0 0,0 26,-50 24,25 0,0 0,25 49,0-24,0 0,0 0,0 24,25-49,0 50,50-50,-26 0,1 0,-1 0,1 0,24 0,-24 0,0 0,-26 0,-24-74,25 24,-25 25,0 0,0-24,-25 24,-49 25,24 25,26 49,24-24,0-25,0-1,0 26,24-50,26 0,0 0,-50-50,49 50,-49-49,50 49,-25 0,-1 0,26 49,-25-24</inkml:trace>
  <inkml:trace contextRef="#ctx0" brushRef="#br0" timeOffset="138963.0287">22821 15304,'24'-24,"-48"48,48 1,1 0,-25 0,0 25,0-26,0 1,0 25,0-25,0-50,0-25,0 25,50 1,-25-26,24 25,-24 25,0-50,25 50,-50 25,49 0,-49 0,0 25,0-26,0 1,0 25,0-25,25-1</inkml:trace>
  <inkml:trace contextRef="#ctx0" brushRef="#br0" timeOffset="139119.1326">23416 15503,'0'0,"-74"25</inkml:trace>
  <inkml:trace contextRef="#ctx0" brushRef="#br0" timeOffset="151892.4418">3969 12576,'-50'-25,"1"25,24 0,25-25,-50 25</inkml:trace>
  <inkml:trace contextRef="#ctx0" brushRef="#br0" timeOffset="152361.3725">3820 12452,'0'0,"0"-25,0 0,25 25,-25-49,25 49,-25-50,0 75,0 49,-75 75,1 0,0-25,24 0,25-50,25-24,-74 24,74-49,-25-25,25 50</inkml:trace>
  <inkml:trace contextRef="#ctx0" brushRef="#br0" timeOffset="152654.5886">3423 12799,'0'-25,"0"50,0-74,0 24,0 74,50 1,-25 0,49 24,-24-49,-1 24,1-24,0 25,-26-50,1 25</inkml:trace>
  <inkml:trace contextRef="#ctx0" brushRef="#br0" timeOffset="152980.4662">3175 12229,'0'0,"-24"0,24-25,49 25,50-25,50 25,25-50,24 50,1 0</inkml:trace>
  <inkml:trace contextRef="#ctx0" brushRef="#br0" timeOffset="153676.594">4192 12774,'25'0,"25"-24,-1 24,-24 0</inkml:trace>
  <inkml:trace contextRef="#ctx0" brushRef="#br0" timeOffset="153911.3549">4961 12551,'25'0,"25"0</inkml:trace>
  <inkml:trace contextRef="#ctx0" brushRef="#br0" timeOffset="154079.4319">5581 12502,'0'0,"25"0,25-25,24 25,-24 0</inkml:trace>
  <inkml:trace contextRef="#ctx0" brushRef="#br0" timeOffset="154262.9752">6053 12427,'223'-25</inkml:trace>
  <inkml:trace contextRef="#ctx0" brushRef="#br0" timeOffset="154413.5704">6648 12378,'149'-50</inkml:trace>
  <inkml:trace contextRef="#ctx0" brushRef="#br0" timeOffset="154562.1734">7467 12179,'148'-74</inkml:trace>
  <inkml:trace contextRef="#ctx0" brushRef="#br0" timeOffset="154679.8581">8335 12030,'124'0</inkml:trace>
  <inkml:trace contextRef="#ctx0" brushRef="#br0" timeOffset="154816.5105">9079 11956,'25'25</inkml:trace>
  <inkml:trace contextRef="#ctx0" brushRef="#br0" timeOffset="156230.6398">3721 13940,'25'0</inkml:trace>
  <inkml:trace contextRef="#ctx0" brushRef="#br0" timeOffset="156429.11">3795 13940,'-24'0,"48"0,-24 0</inkml:trace>
  <inkml:trace contextRef="#ctx0" brushRef="#br0" timeOffset="156590.6776">3820 13965,'0'0</inkml:trace>
  <inkml:trace contextRef="#ctx0" brushRef="#br0" timeOffset="156794.1324">3746 13965,'-25'0,"50"0,-50-50,25 75</inkml:trace>
  <inkml:trace contextRef="#ctx0" brushRef="#br0" timeOffset="156976.6454">4118 13965,'372'-74</inkml:trace>
  <inkml:trace contextRef="#ctx0" brushRef="#br0" timeOffset="157152.1761">5061 13767,'396'-25</inkml:trace>
  <inkml:trace contextRef="#ctx0" brushRef="#br0" timeOffset="157282.8269">5780 13667,'0'-24,"-719"197,1686-346</inkml:trace>
  <inkml:trace contextRef="#ctx0" brushRef="#br0" timeOffset="157420.4608">6846 13444,'-1785'323,"3893"-720</inkml:trace>
  <inkml:trace contextRef="#ctx0" brushRef="#br0" timeOffset="157569.0626">7987 13221,'0'-25,"50"25,-2307 471,4737-967</inkml:trace>
  <inkml:trace contextRef="#ctx0" brushRef="#br0" timeOffset="157704.216">8806 12998,'-1960'446,"4069"-892</inkml:trace>
  <inkml:trace contextRef="#ctx0" brushRef="#br0" timeOffset="157823.8948">9153 12973,'-1166'248</inkml:trace>
  <inkml:trace contextRef="#ctx0" brushRef="#br0" timeOffset="158858.5439">3919 15106,'0'0,"-24"0</inkml:trace>
  <inkml:trace contextRef="#ctx0" brushRef="#br0" timeOffset="159563.1738">3746 15180,'0'-49,"0"74,0 49,0 50,-25 0,25 50,0-25,0-75,0-49,-25-25,25-50,0-49,0 0,0-50,0 25,0 0,25-75,-25 100,25 74,24 25,1 0,-25 100,24-1,1 50,-50-50,75 25,-75-25,49-49,-49-25,25-25,-50 0,-24-50,24-24,-50-1,50 50,-24-24,49 74,0 24,49-49,-24 50,25-50,0 0</inkml:trace>
  <inkml:trace contextRef="#ctx0" brushRef="#br0" timeOffset="160258.1161">4143 15379,'223'248,"-223"-198,-223-348,446 571,-173-323,-50 1,0-1,24 0,-24 1,50-1,24 50,-49 0,25 0,-25 0,24 0,1 0,-25 0,-1 0,-24-25,0-24,-24 49,-26 0,25 24,25 1,0 25,0 0,50-50,-1 0,-49-25,50-25,-50 0,25 50,-25 75,49-1,-49 26,25-1,-25 25,0-25,0-25,0-24,-25-25,1-25,-1 0,-25-50,25 1,25-26,-49 1,49-1,0 1,0 0,49-1,26 50,-26 25,51-49,-51 49</inkml:trace>
  <inkml:trace contextRef="#ctx0" brushRef="#br0" timeOffset="160411.7132">5358 15205,'0'0,"0"25,0 25</inkml:trace>
  <inkml:trace contextRef="#ctx0" brushRef="#br0" timeOffset="160613.1679">3597 16793,'25'-25,"148"-49,-371 173,645-322,-150 74,26 0,-26 25,-49 0,-99 49,-74 75,-51 0</inkml:trace>
  <inkml:trace contextRef="#ctx0" brushRef="#br0" timeOffset="160796.6782">4366 17090,'1439'-967</inkml:trace>
  <inkml:trace contextRef="#ctx0" brushRef="#br0" timeOffset="161596.5664">6226 14833,'0'-74,"0"49,0 0,0 0,0-24,0-1,0 1,0 24,-49 99,-1 25,50 50,0-25,0 25,0 0,0 0,50 0,-1-25,-49-50,50 0,-50-49,-50 0,1-25,-1 0,0 0,26 0</inkml:trace>
  <inkml:trace contextRef="#ctx0" brushRef="#br0" timeOffset="161881.3218">5978 15453,'0'0,"720"-372,-720 422,0-1,0 1,0 0,0-1,0 1,0 0,0-1,0-24,0 0</inkml:trace>
  <inkml:trace contextRef="#ctx0" brushRef="#br0" timeOffset="162049.3838">6797 14759,'124'99</inkml:trace>
  <inkml:trace contextRef="#ctx0" brushRef="#br0" timeOffset="162235.8839">7268 14957,'-248'596</inkml:trace>
  <inkml:trace contextRef="#ctx0" brushRef="#br0" timeOffset="162419.3943">6995 15131,'496'372</inkml:trace>
  <inkml:trace contextRef="#ctx0" brushRef="#br0" timeOffset="162630.8308">7591 15329,'74'-99,"-74"25,-397-125,819 249,-397-1,-745 51,1464-150,-1488 75,1538 0,-992 148,421-297,-174 124,-24 50,0-50,25 0,-26 0</inkml:trace>
  <inkml:trace contextRef="#ctx0" brushRef="#br0" timeOffset="163006.8232">8186 14263,'74'99,"-74"0,-74-297,148 520,-24-223,-50-24,0-1,0-24,50-1,-100-73,25-26,-24 0,24 1,0 49,-25 0,25 0,1 25,-26 24,50-24,0 0,25 24,0-49,24 50,1-50,0 0,-1 0,-24 0</inkml:trace>
  <inkml:trace contextRef="#ctx0" brushRef="#br0" timeOffset="163148.4468">8533 14883,'25'-25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4-07T08:42:24.61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21308 3423,'0'-50,"0"1,0 24,0 0,0-24,-25 49,-50 0,-24 24,0 51,-50-1,25 25,-25 25,0 1,-49 23,49 1,25 25,25-25,24-50,26 25,24-50,25-24,0-1,0 1,0-25,25 0,0 24,24 1,-49 24,50 26,-50 73,74 1,-74 24,50-24,0-25,-1-25,1-99,-25-25,24 24,1-24,-1 0,51-24,-26-26,25 50,25-25,-25 25,-24 0,-1 25,1 25,24-26,-25 51,1-1,24-49,-25 49,26-49,-26-25,0 0,-24 0,0 0,-1 0,26-74,49-1,0-49,0-24,0 24,0-1,-25 26,-49 50,-26-1,26 25,-25 0,0 25,24-74,-24 74,25-25,-26 25,1 0,25-49,-25 49,0 0,24-25,1-25,24-49,-74 49,25-24,-25 0,0-1,0-24,0 0,0-50,0 25,0-50,-74 50,49 25,-25 25,-24-26,-1 51,1-26,24 51,25 24,-24-75,24 75,0-25,-24 25,24-25,-25-24,1-1,49 1,-25-1,-25 50,1 0,-1-25,0 25,1 0,-1 0,1-49,-26 49,50 0,1-25,-51-25,50 25,25 1,-25 24,-24 0,-1 0,1 0,24 0,0 0,-25 0,26 0,-26 0,50 24,-25-24,-24 0,24 0,0 0,-25 0,26 50,-1-50,-25 0,50 25,-25-25</inkml:trace>
  <inkml:trace contextRef="#ctx0" brushRef="#br0" timeOffset="832.0088">23317 3225,'0'0,"0"74,0 25,25 0,-25 25,0-49,24-25,-24-26,0 1,0-50,-24-24,24-26,-50-24,50-50,0 25,0-25,0 50,0 50,0 24,25 25,-25-25,74 25,-49 0,0 0,0 0,-25 50,49-1,-49 1,0-1,0-24,0 25,-25-25,-24-25,24 49,-25 1</inkml:trace>
  <inkml:trace contextRef="#ctx0" brushRef="#br0" timeOffset="1149.1611">23689 3349,'25'49,"-25"26,49-51,-49 1,0 25,-25-50,-24 25,-1-25,-24 0,49 0,25-25,-50 0,50-25,25-24,0 49,25-24,24 49,25-25,-24 25,-1 0,-24-50,-26 50,26 0</inkml:trace>
  <inkml:trace contextRef="#ctx0" brushRef="#br0" timeOffset="1555.0822">24036 3150,'0'0,"0"-49,0-26,0 50,-50 1,50 98,0 25,0 25,0 50,0-1,0 1,0-50,25-25,-25-24,0-50,-25-100,25 1,0-25,0-50,0 0,0 0,0 50,0 49,50 1,-25 49,49 0,-49 0,25 49,-50-24,25 0,-25 24,0-24,-25 0,0-25,-49 74,24-74,25 0,-25 0</inkml:trace>
  <inkml:trace contextRef="#ctx0" brushRef="#br0" timeOffset="1754.0643">24359 3299,'0'0,"24"0,1 0,-25 25,-49 24</inkml:trace>
  <inkml:trace contextRef="#ctx0" brushRef="#br0" timeOffset="5014.6773">20563 4242,'0'49,"0"26,0-1,0-24,0-1,0 26,0-51,0-48,0-26,0-24,0-1,0 1,0-1,0 26,0 24,0 0,0 50,50 49,-50-49,25 25,-25-25,49-25,-49 74,25-74,-25-50,0 1,25-1,-25 1,0-1,50-24,-50 49,24 25,-24 74,0 1,50-1,-50 0,0-24,50-25,-50 24,25-49,49 0,-49 0,0-24,24-1,-49 0,25-49,-25 24,0 0,0 26,0-1,-50 25,1 25,49 74,0-74,0 24,25-49,-1 25,1-25,0 0,25 0,-26 0,1 0,25-25,-25-24,-25 24,49 0,-49-25,0 1,0 24,-49 25,-1 74,50-49,0 0,0 0,25 24,0-49,-1 0,26-49,-50 24,0 0,25-24,-25 24,49 50,-49 24,25-49,-25 50,25-50,25 0,-26-25,-24-25,25 26,-25-26,0 0,50 50,-50 25,0 25,0-25,25-25,-25 49,0-74,0 1,24-26,-24 25,50 25,-25 0,-25 50,49-1,-24 1</inkml:trace>
  <inkml:trace contextRef="#ctx0" brushRef="#br0" timeOffset="5738.0978">22201 4266,'0'-49,"0"24,0-25,0 1,0-26,0 1,0 0,0-1,0 50,0-24,0 98,0 26,0-26,0 1,0-25,49 24,-24-24,0-25,24 0,-49-49,25-1,-25 25,0 0,0-24,0 24,0 0,0 50,0 0,0 0,0 49,0-24,0-1,0 1,0-25,50 24,-25 1,24-50,1 0,-25 0,-1-25,-24-25,75 26</inkml:trace>
  <inkml:trace contextRef="#ctx0" brushRef="#br0" timeOffset="8151.5261">20464 5308,'0'0,"0"-49,0-1,-25 50,-24 0,24 0,0 25,-24 0,49 24,0-24,0 0,0 0,24 24,51-24,-1 25,1-1,-1-49,-24 50,-26-25,-73 24,-1-49,1 0,24 0,0 0</inkml:trace>
  <inkml:trace contextRef="#ctx0" brushRef="#br0" timeOffset="8297.1395">20811 5556,'0'0,"0"25</inkml:trace>
  <inkml:trace contextRef="#ctx0" brushRef="#br0" timeOffset="8696.6478">21060 5011,'0'0,"0"-25,0 74,0 1,0 24,0 1,49 24,-49-49,0-26,0 1,0-74,-25-1,25 0,-49 50,49-49,-50 49,25 25,25-1,-74 26,74 0,0-1,74 1,-24-50,24 0,26 0,-1 0</inkml:trace>
  <inkml:trace contextRef="#ctx0" brushRef="#br0" timeOffset="9219.5375">21977 5060,'0'-49,"0"24,50 25,0 0,-1 0,1 0,-50 49,49 1,-49-25,0 0,0-1,0 26,0-25,-49-25,-1 49,1-49,-1 0,25 0,-25 0,50-24,-24-51,24 1,0-25,49-25,1-1,24 26,-24 74,0 25,-1 0,1 0,-1 0,-24 0,25 0,-25 0,-25 25</inkml:trace>
  <inkml:trace contextRef="#ctx0" brushRef="#br0" timeOffset="10951.7245">22845 4887,'0'-50,"25"50,25 0,-25 25,-1-25,26 74,-25-49,-25 25,74 49,-74 0,75 50,-75 24,49 51,-49 49,0-25,0 24,0-48,-49 24,49-25,-75-49,26-26,-26 1,1-25,-1-49,51-26,-26 1,25-25,-24 24,-1-49,50-49</inkml:trace>
  <inkml:trace contextRef="#ctx0" brushRef="#br0" timeOffset="11602.9852">22647 7714,'0'-25,"0"50,0 25,0 24,0-24,0-1,-25 1,25 0,0-1,-25 1,25-25,0 24,0-24,25-25,0 0,49 0,-24 0,24 0,1-49,-26 49,-24 0,25 0</inkml:trace>
  <inkml:trace contextRef="#ctx0" brushRef="#br0" timeOffset="13538.5013">22275 8409,'0'-50,"0"25,-50 25,50-24,-49 24,24 0,0 0,-24-50,-26 50,25 0,-24 0,24 0,1 0,-1 0,1 25,-26-25,-24 49,25-49,-1 75,-24-26,-25 26,-25 74,-25-1,26 26,24 25,24-51,26-73,49-26,-24 26,49-50,0-1,0 1,0 25,-25-25,25 24,0 1,0-1,0-24,0 0,25-25,24 99,-49-24,99 49,-74-25,25 0,-1 0,-24-24,25-1,-1-24,1-25,24-25,-49 49,0-49,25 0,-25 25,-1-25,26 0,24 50,1-50,-1 0,25 0,25 0,25-50,25 50,-50-50,25 50,-50 0,0 0,-24 0,-1-49,0 49,1-25,-26-25,1 26,0-26,-1-24,1 24,24-24,-49-26,25 51,-50-1,49 1,-49 24,50-25,-50 25,0-49,0 24,25 1,-25-1,0-24,0 24,49 0,-49-24,0 24,-24 1,24-1,-50 1,50-1,-50 25,50 0,-74-24,74 24,-50-25,50 26,-49-26,-1 25,50 0,-50-24,1-1,-1 0,1 1,24 24,-25-25,1 26,-1-26,0 50,1-25,24 25,-25-49,-24 24,74 0,-25 25,0 0,1 0</inkml:trace>
  <inkml:trace contextRef="#ctx0" brushRef="#br0" timeOffset="14084.4579">22101 8409,'75'0,"-50"0,49 49,-24 51,24-26,-24 25,-26-24,-24-26</inkml:trace>
  <inkml:trace contextRef="#ctx0" brushRef="#br0" timeOffset="14675.892">23391 8434,'0'-25,"0"50,0-100,-49 75,-1-25,25 25,0 0,-24 0,-1 0,50 25,-25 0,25 25,0-1,25-24,25 49,24-49,-24 25,-1-25,1 24,0-24,-50 0,-25 24,-25-49,1 0,24 0,0 0</inkml:trace>
  <inkml:trace contextRef="#ctx0" brushRef="#br0" timeOffset="15033.8413">23788 8607,'-25'0,"0"0,-24 0,49 25,-50 0,50 0,0 24,25 1,0-50,24 0,-49-50,25 1,-25 24,0 0,25-25,25 75,-50 0,24 0,-24 0,75 24,-50-24</inkml:trace>
  <inkml:trace contextRef="#ctx0" brushRef="#br0" timeOffset="15533.9227">23962 8508,'0'-50,"24"50,26 0,-25 0,-25 75,0-50,0 24,0 1,0-75,0 0,0 0,0-24,25 49,0 0,-25 49,0 1,49-50,-49-25,25-24,-25 24,50-25,-26 50,-24-25,25 25,25 25,-50 25,0-25,25-25,-25 24</inkml:trace>
  <inkml:trace contextRef="#ctx0" brushRef="#br0" timeOffset="15945.2035">24359 8086,'0'-24,"0"73,0 26,24 24,-24 25,75 25,-75-50,74 25,-74-50,25-24,-25-1,-25-73,25-1,-25-25,25-24,0-1,0 26,0-1,0 25,50-49,24 74,-49 25,-25 0,0-1,0 26,0-25,0 0,-25 49,1-74</inkml:trace>
  <inkml:trace contextRef="#ctx0" brushRef="#br0" timeOffset="16394.0038">24755 8111,'0'0,"0"-25,50 50,-50 0,50 25,-50 24,0 25,0 0,0-24,0-26,24 26,-24-50,50-1,-25-24,24-49,-49-1,50 1,-50-26,0 1,25 24,-25 25,-50 75,50 0,0-1,0-24,0 25,25-26,25 26,-1-50,-49 50,25-50</inkml:trace>
  <inkml:trace contextRef="#ctx0" brushRef="#br0" timeOffset="34059.411">12824 7119,'-24'0,"-1"0,0 0,75 0,-26 0,51 0,-26 0,26 0,-26 0,1 0,-25 0,0 0,24 0,-24 0,0 0,24 0,1 0,24 0,26 0,24 0,0 0,0 0,25 0,-25 0,-25 0,-25 0,1 0,-1 0,-24 0,-25 0,-1 0,26 0,0 0,-26 0,-73 0</inkml:trace>
  <inkml:trace contextRef="#ctx0" brushRef="#br0" timeOffset="42415.6485">14015 8161,'0'0,"-50"-50</inkml:trace>
  <inkml:trace contextRef="#ctx0" brushRef="#br0" timeOffset="43045.0975">13320 8111,'0'-25,"0"1,0-26,0 75,0 24,50 1,-25 0,24-50,1 0,-25 0,0-50,74 0,-25-24,26-1,-26 1,0 24,-49 1,-25 98,0 1</inkml:trace>
  <inkml:trace contextRef="#ctx0" brushRef="#br0" timeOffset="43444.0574">13767 7962,'-50'0,"50"25,0 25,50-1,-50 1,74 0,-49-26,0-24,25 0,-26 0,1 0,25 0,49-49,25-50,0-26,-25 26,25 25,-74 74,0-25,-26 25,1 0,-25 50</inkml:trace>
  <inkml:trace contextRef="#ctx0" brushRef="#br0" timeOffset="51317.0704">15230 9029,'0'0,"-49"0,49-50,-25 50,25-25,0 75,0 25,0-1,25 0,-25 1,0-1,0-24,25-1,-25-24,49-25,1-25,-25 25,24-49,1 49,-50-25</inkml:trace>
  <inkml:trace contextRef="#ctx0" brushRef="#br0" timeOffset="51495.8289">15255 9277,'-49'-25,"73"25,1-49,0 49,25 0,-26 0,1 0</inkml:trace>
  <inkml:trace contextRef="#ctx0" brushRef="#br0" timeOffset="51655.5021">15230 9079,'0'0,"0"-25,0-25,50 0,24 50,-24-24,0 24,-26 0,26 0</inkml:trace>
  <inkml:trace contextRef="#ctx0" brushRef="#br0" timeOffset="51939.4331">15826 8706,'0'-24,"-75"48,75 1,-24 25,24 24,0 25,0 1,0-1,49 0,-24-49,0-1,24 26,-24-50,25-25,-25 24</inkml:trace>
  <inkml:trace contextRef="#ctx0" brushRef="#br0" timeOffset="52212.0363">16247 8706,'0'-24,"-24"73,24 1,-50 24,50 1,-50-1,50-24,0-1,-24 1,24 0,-25-50</inkml:trace>
  <inkml:trace contextRef="#ctx0" brushRef="#br0" timeOffset="52449.6603">15999 8930,'0'-25,"50"25,0 74,-26-49,26 0,0 25,-26-26,51 26,-50-50</inkml:trace>
  <inkml:trace contextRef="#ctx0" brushRef="#br0" timeOffset="52676.3508">15851 8806,'0'-25,"74"-25,0 50,1-49,24 49,-25-50,-24 50</inkml:trace>
  <inkml:trace contextRef="#ctx0" brushRef="#br0" timeOffset="52943.7676">16396 8458,'50'0,"49"0,-25 75,1-1,-1 75,1 0,-26 0,-49-50,0 0,0-24,0-1,-24-24,-1 24,25-49,-50-25</inkml:trace>
  <inkml:trace contextRef="#ctx0" brushRef="#br0" timeOffset="53125.068">17016 8930,'0'0,"0"-25,25 25,25-50,-1 50,26 0,-50 0</inkml:trace>
  <inkml:trace contextRef="#ctx0" brushRef="#br0" timeOffset="53281.759">17165 9079,'50'0,"-1"0,1 0</inkml:trace>
  <inkml:trace contextRef="#ctx0" brushRef="#br0" timeOffset="53904.0071">17612 8905,'24'-25,"26"-25,-50 1,0-1,0 1,0-26,0 1,0-25,0-25,0 24,0 26,-25 0,25 24,-25 50,25 50,25-1,-25-24,25 25,-25-26,50 1,24 25,-49-50,0 0,-25-50,49-49,-49 49,0 26,0-26,-24 25,24 50,0 25,0 24,0 0,0 1,49-1,-49 1,25-26,25-24,-1 25,1-50,-25-50</inkml:trace>
  <inkml:trace contextRef="#ctx0" brushRef="#br0" timeOffset="56351.6659">14263 10964,'0'0,"-50"0,75 0,-25 24,50 1,-25 25,49 49,-24-24,24-1,-49 0,25-24,-50-25,24-25,-24 49,0-123,0-50,-24 0,24-25,-50-25,50 1,-75 49,75 49,-49 26,24-1,25 25,25 25,24 0,51-74,49 74,24-74,100 24,25 0,-1-24,1 24,-25 1,-100-1,-73 50,-76-25,-73 75,-50-25</inkml:trace>
  <inkml:trace contextRef="#ctx0" brushRef="#br0" timeOffset="56783.6888">14958 10939,'0'-25,"0"75,24-1,-24 26,50-1,-50 1,74-26,-49 1,0-50,-25 25,50-25,-50-50,49-49,-49-25,0 24,50-148,-50 199,25 49,-1 0,51 25,-75 49,49-24</inkml:trace>
  <inkml:trace contextRef="#ctx0" brushRef="#br0" timeOffset="57336.4596">15578 10939,'0'-25,"0"50,0-100,0 51,-50 48,50 1,0 25,0-25,0-1,0 26,25 0,0-50,24-25,-49-25,0 25,0 1,25 24,-25-50,25 50,-25 50,50-50,-1 24,1-24,-25 0,24 0,-49-49,0-1,0 1,0-1,-25 0,25 26,25 24,0 24,-25 1,0 0,25 25,-25-26,0 1,49 25,-24-25,25-25,-1 0,-24 0</inkml:trace>
  <inkml:trace contextRef="#ctx0" brushRef="#br0" timeOffset="57587.2965">16223 10269,'0'0,"0"-49,-50 49,25 49,25 1,0 24,0 1,0-1,50 0,-1 26,-24-26,25 0,-50 1,49-26,-49-24,50-25,0 0</inkml:trace>
  <inkml:trace contextRef="#ctx0" brushRef="#br0" timeOffset="57846.4696">16347 10368,'0'0,"0"25,49 0,1 0,-1-25,26 99,-50-99,-1 50,26-26</inkml:trace>
  <inkml:trace contextRef="#ctx0" brushRef="#br0" timeOffset="58077.3025">16619 10393,'0'0,"-24"25,24 25,0-1,0 1,-50-1,50-24,0 0</inkml:trace>
  <inkml:trace contextRef="#ctx0" brushRef="#br0" timeOffset="58303.3924">16371 10269,'50'0,"0"-25,24 25,0 0,-24 0</inkml:trace>
  <inkml:trace contextRef="#ctx0" brushRef="#br0" timeOffset="58571.1538">16818 10170,'25'0,"0"0,24 25,-24 49,25-24,-50 24,49-24,-49 24,0-24,0-1,0 26,0-26,-25 1,-24 0,24-1</inkml:trace>
  <inkml:trace contextRef="#ctx0" brushRef="#br0" timeOffset="59043.0472">17537 9847,'50'0,"-1"0,1 0,-25 0,25 0</inkml:trace>
  <inkml:trace contextRef="#ctx0" brushRef="#br0" timeOffset="59176.9251">17388 10071,'50'0,"0"0,24-25,0 25,-24-25,0 25</inkml:trace>
  <inkml:trace contextRef="#ctx0" brushRef="#br0" timeOffset="59833.95">18430 9624,'0'-25,"25"25,-25-49,74 49,-24 0,-50 49,25-24,-25 0,0 25,0 24,0-49,0 0,-25-25,-25 49,1-49,24 0,0 0,25-25,-49-24,49-1,0-49,0-25,24 0,26 74,0 1,-1 24,26 25,-1-50,-24 50,-1 0,-49 25,25 25,-25 24</inkml:trace>
  <inkml:trace contextRef="#ctx0" brushRef="#br0" timeOffset="60032.6816">18331 10220,'50'-25,"74"0,49-25,1-24,-25-1,-25 26,0-1,-75 50</inkml:trace>
  <inkml:trace contextRef="#ctx0" brushRef="#br0" timeOffset="60488.5352">18529 10517,'0'0,"0"-25,25 50,74 50,-74-1,25-24,-25-1,24-24,-24 49,-25-49,25-25,-25-99,-25-25,25 50,-25-26,25 1,-49 25,49 24,-25 25,74 1,26 24,-1-50,50 50,-24-50,-26 50,-24 0,-26 0</inkml:trace>
  <inkml:trace contextRef="#ctx0" brushRef="#br0" timeOffset="60970.9692">19100 10616,'-25'-24,"75"24,-25 24,-25 26,0 0,49-1,-49 1,0-1,0-24,0-74,0-26,0 1,0 24,25 25,-25-24,50 49,-50-25,49 25,1 0,-1 25,-49 0,0-1,25 26,-25 0,50 24,-50-49,25-25,-25 25,24-25</inkml:trace>
  <inkml:trace contextRef="#ctx0" brushRef="#br0" timeOffset="84449.0137">18529 8210,'0'0,"0"-24,0-26,0 75,0 24,25 1,-25 0,25-26,-25 26,50-50,-26 0,26-25,49-49,-24-25,24-25,-25 24,-24 1,24 49,-49 1,-25-1,50 50,-50-25,-25 50</inkml:trace>
  <inkml:trace contextRef="#ctx0" brushRef="#br0" timeOffset="84846.3007">18877 7838,'0'75,"0"-26,25 26,-25-1,0 1,0-26,0 1,24-1,-24-24,25-25,50 0,-51 0,51-49,49-26,-50 1,25-1,-49 26,24-26,-24 50,-25 1,0 24,-25-50,49 50,-49-25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4-07T08:44:22.00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3597 13469,'25'0,"24"0,1 0,0 0,-1 0,26 50,-1-50,25 0,75 49,99-49,49 0,125 0,98 0,-73 0,73 0,1 0,149-49,-150 49,-173 0,-24 0,-51-50,-49 50,-99 0,-50-50,-148 50,-1 0,-24 0,-50 25</inkml:trace>
  <inkml:trace contextRef="#ctx0" brushRef="#br0" timeOffset="761.5013">5160 13717,'0'-25,"-25"25,25-49,0 24,0 74,0 26,-50 49,50 99,0 100,-49 197,49 26,-100-25,100-149,-74-99,74-50,0-49,0-100,-25-49,0-50,25-24</inkml:trace>
  <inkml:trace contextRef="#ctx0" brushRef="#br0" timeOffset="1480.4966">3374 14684,'-25'0,"25"50,25 0,24-26,1 26,24-25,1 24,49 1,25 0,49-50,100 49,247-49,200 0,73 0,-24 0,347 0,0 0,-372-49,-248-26,0-24,-199 49,-74 50,-149 0,-123 0,-51 0,-74 25,-24-25,-1 0,0 75</inkml:trace>
  <inkml:trace contextRef="#ctx0" brushRef="#br0" timeOffset="2379.4128">4564 14114,'0'-75,"0"51,-24 24,-1 24,-25 26,-24 0,-1 24,-24-24,25 49,-1-25,51 1,-26-26,50 1,0-25,0 24</inkml:trace>
  <inkml:trace contextRef="#ctx0" brushRef="#br0" timeOffset="2688.5868">4019 14312,'0'0,"-25"0,25-25,0 1,25 24,24 0,1 0,24 0,1 99,24-74,-49 49,-1-24,1-1,-50 1,0-25,0 24</inkml:trace>
  <inkml:trace contextRef="#ctx0" brushRef="#br0" timeOffset="3042.6402">3845 14015,'0'0,"0"-50,-25 50,75 0,49 0,50-25,74 25,25 0,-49 0</inkml:trace>
  <inkml:trace contextRef="#ctx0" brushRef="#br0" timeOffset="4023.4284">5730 14387</inkml:trace>
  <inkml:trace contextRef="#ctx0" brushRef="#br0" timeOffset="4188.9866">6152 14436,'0'0,"50"0,-26 0</inkml:trace>
  <inkml:trace contextRef="#ctx0" brushRef="#br0" timeOffset="4330.608">6648 14387,'0'0,"25"0,24 0,26 0,-26 0</inkml:trace>
  <inkml:trace contextRef="#ctx0" brushRef="#br0" timeOffset="4474.831">7491 14412,'0'0,"25"-50,25 50,-25 0,-1 25,26-25</inkml:trace>
  <inkml:trace contextRef="#ctx0" brushRef="#br0" timeOffset="4624.431">8434 14362,'25'-25,"0"25,24 0,1 0,-1 0,1 0,0 0</inkml:trace>
  <inkml:trace contextRef="#ctx0" brushRef="#br0" timeOffset="4781.0197">9178 14337,'74'0,"-24"0,25 0,-1 0,0 0</inkml:trace>
  <inkml:trace contextRef="#ctx0" brushRef="#br0" timeOffset="4924.3312">10071 14263,'0'0,"50"0,-1 0,1 0,-25 0,24 0</inkml:trace>
  <inkml:trace contextRef="#ctx0" brushRef="#br0" timeOffset="5049.9941">10518 14263,'0'-25,"-25"50,-74 24</inkml:trace>
  <inkml:trace contextRef="#ctx0" brushRef="#br0" timeOffset="6056.8161">3795 15652,'0'-25,"0"0,-24 25,24 99,24 50,-24 25,100-1,-100-49,49 1,-49-51,50-24,-50-26,0 51,-25-125</inkml:trace>
  <inkml:trace contextRef="#ctx0" brushRef="#br0" timeOffset="6384.9377">3771 15776,'0'0,"-50"-25,50 0,0-24,25 24,0 25,24-50,1 50,-1 0,26 0,-50 0,0 50,24-25,-49-1,0 26,0-25,0 0,-25 24,-49-24,24-25,25 50,-24-50,98 0,26 0</inkml:trace>
  <inkml:trace contextRef="#ctx0" brushRef="#br0" timeOffset="6625.3308">4564 15974,'50'0</inkml:trace>
  <inkml:trace contextRef="#ctx0" brushRef="#br0" timeOffset="6806.8468">5705 15900,'0'0,"25"0,25 0,-50 25,74-25</inkml:trace>
  <inkml:trace contextRef="#ctx0" brushRef="#br0" timeOffset="6953.4553">6226 15974,'25'0,"50"0,-26 0,1 0,-1 0</inkml:trace>
  <inkml:trace contextRef="#ctx0" brushRef="#br0" timeOffset="7085.104">7094 15949,'0'-24,"25"24,50 0,-50 0,49 0,-24 0,98 0</inkml:trace>
  <inkml:trace contextRef="#ctx0" brushRef="#br0" timeOffset="7188.8252">8558 15850,'0'0,"74"0,1 0,-1 0</inkml:trace>
  <inkml:trace contextRef="#ctx0" brushRef="#br0" timeOffset="7308.5048">9501 15825,'0'0,"24"0,26 0,24 0</inkml:trace>
  <inkml:trace contextRef="#ctx0" brushRef="#br0" timeOffset="7447.1327">10096 15825,'49'0,"1"0,0 0</inkml:trace>
  <inkml:trace contextRef="#ctx0" brushRef="#br0" timeOffset="7570.8038">10468 15825</inkml:trace>
  <inkml:trace contextRef="#ctx0" brushRef="#br0" timeOffset="10111.911">5656 14610,'0'50,"25"-50,-25 74,49-74,1 25,-25-25,-1 0,1 0,25 0,-25 0,24-99,1 74,-25-25,24 25,-24 1,-25-51,50 75,-50-25,0 1,0-26,0 0,0 1,0 24,-25 0,25-25,-50 26,1-26,24 25,0 0,-25-24,26 24,-51-49,26 74,49-25,-75 25,50 0,1 0,-1 0,-25 25,1 24,-26 26,50-26,25 1,-74-1,74 26,-25 24,25-24,0-1,0 0,25 26,25-26,-1-24,1-1,24-24,-49-25,0 0,24 0,1 0,24 0,1-25,-1-24,-24 49,-1-50</inkml:trace>
  <inkml:trace contextRef="#ctx0" brushRef="#br0" timeOffset="11252.475">5854 15627,'0'-25,"-25"-24,-24 49,49-25,-25 25,-25 0,26 0,-26 0,25 0,0 0,-24 0,24 25,0-25,-24 74,24-49,-25 24,25-24,25 25,-49-1,49 26,0 49,0 25,0-50,0 0,0 0,0-24,0-26,25 1,-25-25,49-25,-24 25,25-25,24 0,0 0,-24 0,0 0,-26 0,1 0,25-25,-25 25,24-50,-24 25,25-24,-26 24,-24-25,50 26,0-26,-50 0,24 25,-24 1,0-26,0 25,0 0,50-24,-50-26,0 51,0-26,-25 25,25-49,-49 24,49 25,-50-24,50 24,-74 0,74-24,-50 24,25-25,-24 50,24 50,0-50</inkml:trace>
  <inkml:trace contextRef="#ctx0" brushRef="#br0" timeOffset="19431.3734">19075 11361,'0'0</inkml:trace>
  <inkml:trace contextRef="#ctx0" brushRef="#br0" timeOffset="19665.9723">19075 11361</inkml:trace>
  <inkml:trace contextRef="#ctx0" brushRef="#br0" timeOffset="22028.8778">12179 9723,'0'0,"472"-124,321 0,26 50,-124 74,-299 0</inkml:trace>
  <inkml:trace contextRef="#ctx0" brushRef="#br0" timeOffset="65752.7134">7169 14114,'0'-25,"0"0,-50-24,-24 24,49 25,0 0,-24 0,24 0,0 0,-25 0,26 0,-1 49,-25-49,25 75,-24-50,24 24,25 1,-50 24,50 1,0-1,0 25,0-24,50-1,0 1,-1-1,26-49,-1-25,25 74,0-74,1 0,-1 0,-25-25,1-24,-1-1,-49 1,25-1,-50-24,24-1,-24 1,0-1,0 1,0-1,-49 26,24-1,-25 25,-24 25,-25-74,24 74,26 0,24 0,25 25</inkml:trace>
  <inkml:trace contextRef="#ctx0" brushRef="#br0" timeOffset="66461.4518">8707 14163,'0'-24,"0"-26,0 25,-50-24,25 49,1 0,-26-25,25 25,0 0,-24 0,-1 25,1-1,-1 26,-24 24,24 1,0-1,50 50,-74-24,74 48,0-48,25-1,148 124,-98-173,24-1,25-49,0 0,0-25,-50-49,1-50,-1-25,-24 0,-50 1,0-26,0 25,0 50,-25 24,-25 26,-24-1,0 50,-1 0,1 0,24 0,50 50,0-1,0 26,99-50</inkml:trace>
  <inkml:trace contextRef="#ctx0" brushRef="#br0" timeOffset="67015.368">10071 14089,'-25'-50,"-49"26,24 24,1 0,24 0,0 0,-25 0,26 0,-26 49,25 26,-24 49,49-25,0 0,0 0,0-24,49-1,26-24,-1-1,0-49,1 0,-1 0,1-24,24-26,-25-49,-24-25,-50 0,50-50,-50 50,0 0,-50 50,0 24,-24 50,-1 0,26 0,-1 0,50 50,-49-1,49 1</inkml:trace>
  <inkml:trace contextRef="#ctx0" brushRef="#br0" timeOffset="67732.0632">11535 13990,'0'0,"-25"-25,25 0,-25-24,-25 49,50-25,-49 25,24 0,0 0,-25 0,26 0,-1 0,-25 99,1-49,24 24,-25 0,50 50,-49-24,49 24,0 0,49-25,26 25,24-50,-25-49,26-25,-26 0,-24 0,-1 0,26-99,-26-25,1-25,-50 50,49-50,-49 25,-24-25,-26 50,0 49,-74 1,25 49,-25 0,0 0,74 25,26-1,24 26</inkml:trace>
  <inkml:trace contextRef="#ctx0" brushRef="#br0" timeOffset="67907.1893">11783 14362,'0'0,"49"0,1 0</inkml:trace>
  <inkml:trace contextRef="#ctx0" brushRef="#br0" timeOffset="68069.2616">12552 14337,'0'0,"49"0,-24 0,25 0,-1 0</inkml:trace>
  <inkml:trace contextRef="#ctx0" brushRef="#br0" timeOffset="68204.3048">13172 14312,'49'0,"1"0</inkml:trace>
  <inkml:trace contextRef="#ctx0" brushRef="#br0" timeOffset="68346.6391">13693 14263,'0'0,"24"0</inkml:trace>
  <inkml:trace contextRef="#ctx0" brushRef="#br0" timeOffset="69622.5621">7442 16024,'0'-25,"-25"-25,25 26,0-26,-25 50,25-25,-49 0,24 25,25-49,-50 49,-24 0,49 0,-50 0,1 25,24-25,1 74,-1-24,1-1,-1 1,25 24,-24 50,49-25,0 26,0-1,0-25,49-25,1-24,24-1,50 1,0-50,25 0,-50 0,25-74,-24-26,-1-24,-25 25,-74-50,50-24,-50-26,-25 26,-25 73,1 26,-1 49,-24 25,24 0,-24 0,74 50,0-25,0 24,99 26</inkml:trace>
  <inkml:trace contextRef="#ctx0" brushRef="#br0" timeOffset="70147.2271">9377 15825,'0'0,"0"-24,0-26,-50 25,0 25,50-49,-49 49,24 0,-25 0,1 0,-1 24,-24-24,49 25,0-25,-25 99,1-24,49 24,-25 50,25-25,0-25,0 0,50-49,-1-25,26-25,-1 49,25-49,0 0,1-74,-51 24,26-24,-26-50,-49 0,0-25,0 25,0 25,-49 0,24 74,-25 25,-24 0,49 0,0 25,25 24</inkml:trace>
  <inkml:trace contextRef="#ctx0" brushRef="#br0" timeOffset="70566.5979">10394 15751,'0'0,"0"-25,0 0,0 1,-50 24,0 0,25 24,-24 26,-26 49,26-24,49 24,-50 0,50-25,25 1,0-26,49-24,1-25,-1 50,25-50,25-25,-24-25,24-24,-50-25,0-25,-74 0,0 25,0-1,0 1,-74 74,24 25,1 0,-26 0,51 25,24 25,0-1,0 1</inkml:trace>
  <inkml:trace contextRef="#ctx0" brushRef="#br0" timeOffset="70926.6668">12155 15577,'0'0,"-25"-49,-25 49,25 0,-24 74,49-24,-50 24,50 25,0 50,0-50,0-24,50-26,24 1,-24-50,-1 25,-24-25,50-50,-75 1,49-75,-49 24,0-24,0 25,0 25,0 49,-25 25,1-50,-26 50,-49 50,-25 49</inkml:trace>
  <inkml:trace contextRef="#ctx0" brushRef="#br0" timeOffset="73190.2453">8111 17388,'0'-50,"0"26,0-1,-49 25,49-25,0 50,0 49,0 25,0 26,0 23,0-48,0-26,25-24,-25-1,0-24,24-25,-24 50,25-50,50 0,-50 0,-1-50,26 50,24-50,-49 50,0-24,49 24</inkml:trace>
  <inkml:trace contextRef="#ctx0" brushRef="#br0" timeOffset="73378.2716">8111 17810,'0'0,"0"-25,0 0,50 25,0 0,-1-49,1 49,-25 0,24 0</inkml:trace>
  <inkml:trace contextRef="#ctx0" brushRef="#br0" timeOffset="73550.5339">8111 17413,'0'0,"0"-75,-49 26,49 24,49 25,26 0,24 0,0 0,1 74,-1 1</inkml:trace>
  <inkml:trace contextRef="#ctx0" brushRef="#br0" timeOffset="73888.3318">8930 17239,'0'0,"0"-49,-50 49,1 0,24 49,25 50,-50 75,50 0,0-1,0 1,50-75,0 0,24-49,-24 0,-1-1,1-49,24 0,-24 0</inkml:trace>
  <inkml:trace contextRef="#ctx0" brushRef="#br0" timeOffset="74127.6898">9401 17735,'0'0,"0"-24,-74 98,24 25,1-24,24-1,-25 0,50 1,-25-26,25-24</inkml:trace>
  <inkml:trace contextRef="#ctx0" brushRef="#br0" timeOffset="74315.1901">9054 17785,'0'0,"0"50,50-1,-1 1,1-1,24 1,-24-25,-25 24,24-24</inkml:trace>
  <inkml:trace contextRef="#ctx0" brushRef="#br0" timeOffset="74511.196">8980 17438,'0'0,"74"0,50 0,50 0,-75 0,-25 0</inkml:trace>
  <inkml:trace contextRef="#ctx0" brushRef="#br0" timeOffset="74758.4029">9501 17214,'0'0,"0"-24,49 24,26 0,-1 0,0 49,26 26,-26 49,-24 25,-50 49,0 25,0-49,0-25,0-1,0-73,0-25,-25-26</inkml:trace>
  <inkml:trace contextRef="#ctx0" brushRef="#br0" timeOffset="74969.5738">10294 17760,'0'0,"0"-25,50-24,-25 49,24 0,1 0,0 0,-1 0</inkml:trace>
  <inkml:trace contextRef="#ctx0" brushRef="#br0" timeOffset="75110.4852">10294 18058,'0'-50,"124"-24,-49 24,24 50,-25-25,-24 25</inkml:trace>
  <inkml:trace contextRef="#ctx0" brushRef="#br0" timeOffset="75381.9632">10567 17239,'0'0,"50"-25,-1-24,26 49,-26-25,26 25,-1 0,-24 0,-25 0,24 0,-49 74</inkml:trace>
  <inkml:trace contextRef="#ctx0" brushRef="#br0" timeOffset="75741.7579">10542 17388,'25'0,"25"0,24 0,-24 0,24 25,1-25,-26 74,1-49,-25 25,-25-25,49 24,-49 1,0-1,0 1,-49 24,24-24,-25 24,25-24,25 24,-74-49,74 0,50-25,-1 0,26 0,24-50,25-24,-25 0,0 24</inkml:trace>
  <inkml:trace contextRef="#ctx0" brushRef="#br0" timeOffset="76228.612">11336 17314,'0'0,"0"-25,0 0,25 25,25 0,24 0,-24 0,-26 0,26 50,-50-1,0 1,0-1,0 1,-50 0,26-25,-1-25,-25 49,25-49,25-25,0-24,75 24,-1-25,1 1,-26 24,26-25,-51 25,-24 1,25 24,-25-50,0 25,-25 25,-24 0,-1 25,50 25,0-1,0-24,0 0,0 24,50-24,-1-25,1 75,0-75,-1 0,1 0,-1 0</inkml:trace>
  <inkml:trace contextRef="#ctx0" brushRef="#br0" timeOffset="76639.7487">12031 16892,'0'0,"-25"-25,25 50,0 74,0 50,25 25,-25-26,0 1,49 0,-49-25,0-49,25-26,-25-24,0-50,0-49,0-25,0-50,0 25,0-50,0 50,25 25,-25 74,49 25,26 0,-50 0,-1 0,-24 50,50-1,-50 1,0-1,-25 26,-24-50,-1 24,0-49,1 0</inkml:trace>
  <inkml:trace contextRef="#ctx0" brushRef="#br0" timeOffset="76904.5482">12849 16818,'0'0,"0"-50,-25 50,1 0,-26 99,25 50,-49 25,74-26,0-48,0-26,49 1,-24-26,25 1,24-50,25 25,-49-25</inkml:trace>
  <inkml:trace contextRef="#ctx0" brushRef="#br0" timeOffset="77360.8661">12874 17140,'0'0,"0"-50,25 50,24 0,26 0,-1 0,-49 25,-25 0,25 25,-25-1,0 1,-25-1,0 1,-24-25,-1-25,25 49,25-73,50-1,24-50,-24 26,-1-1,1-24,-25 49,-25 0,0-24,0 24,0 99,0-24,0-1,0 1,0 0,25 49,24-74,1-25,-50 49,25-49</inkml:trace>
  <inkml:trace contextRef="#ctx0" brushRef="#br0" timeOffset="77557.5777">13444 16694,'0'0,"0"-50,0 25,25 25,50 75,24 49,-25 49,-24-24,-50-25,0 50,-124 24,0-24,-25-1</inkml:trace>
  <inkml:trace contextRef="#ctx0" brushRef="#br0" timeOffset="80404.5451">14362 17190,'50'0,"198"-75,-74 75,-75 0,-25 0</inkml:trace>
  <inkml:trace contextRef="#ctx0" brushRef="#br0" timeOffset="80560.7366">14536 17562,'-25'0,"124"-50,50-24,74 24,-74 50,-50 0</inkml:trace>
  <inkml:trace contextRef="#ctx0" brushRef="#br0" timeOffset="81489.8914">15627 17462,'0'-49,"0"-1,0 25,0 1,0-26,0 25,50-24,-50-26,0 1,0-25,0-75,0-24,0 24,0 50,0 25,0 49,0 0,-25 1,25 123,0 50,25 100,-25 98,99 0,-49 26,-1-75,1-75,-50-74,50-25,-50-74,-50-50,25-49,-24-1,49-24,-50-50,50 1,0-51,0 25,25 1,24 24,-49 75,50 49,24 25,-49 0,25 0,-25 25,24 24,-49 26,0-26,0 1,-49-25,-26 24,1-24,24-25</inkml:trace>
  <inkml:trace contextRef="#ctx0" brushRef="#br0" timeOffset="82353.5795">16396 16793,'0'-25,"0"50,0 24,0 1,0 0,50-26,-50 1,74-25,-49 75,25-75,-50-50,0 0,-25-24,25 0,-75 24,26 0,24 50,25-24,-25 24,50 0,25 0,24 0,0-25,-24 25,0-99,-1 49,-49-24,25-26,-25 1,0 25,0 24,-25 50,1-25,-26 25,0 0,50 25,-25 25,25 49,50 25,0 50,24-1,-24 75,-1-25,1 1,0-1,-50-49,74-26,-74-73,50-26,-100-73,25-76,-24-24,49-49,-50-26,50 1,0-1,0 1,0 99,0 24,0 51,74 24,-24-50,24 50,-24 0,0 0,-26 0,-24 25,0 24,0 1,-24-25,-26 24,0-49,1 25,24-25,-25 0,50 50,-24-50</inkml:trace>
  <inkml:trace contextRef="#ctx0" brushRef="#br0" timeOffset="82537.338">17512 16818,'0'0,"25"0,-25 74</inkml:trace>
  <inkml:trace contextRef="#ctx0" brushRef="#br0" timeOffset="85000.5808">17984 16272,'0'0,"0"-50,0 1,25 49,-25-25,49 99,-49 75,50 25,-50 24,49 50,-49-49,0-75,50-50,-50-24,0-75,-25-50,25-49,-74-74,74 0,-75-1,75 1,0-1,0 75,0 50,0 24,0 75,75 74,24 149,-49-99,-1-25,1-25,-1 25,1-49,-50-50,25-25,-25-100,49 1,-49-25,0 25,50-25,-50-25,0 25,25 25,-25 74,0 99,0 26,0-1,0 25,49 25,-49-25,75 25,-26-25,1-50,-25-49,0-25,24 0,-24 0,0 0,49-50,-49-24,-25-25,50-50,-50 50,0 24,0 26,-25-1,0 50,-24 0,24 25,25 24,-50 1,50 0,0-1,0 26,25 24,25-50,-1-24,75-25,-25 0,1 0,24-25,-50-49,25 0,-49 24,-50 0,0 1,0-1,0 1,-25 49,-25 0,1 0,49 24,-50 51,50-26,0 1,0 0,0-1,25 1,0-50,-25-75,49-24,-49 25,50 24,-50 1,25-1,24 50,-49 50,50-26,-25 26,25-25,-26-25,1 25,25-25,-25-25,-25 0,49-25,-49 1,0-26,25 26,-25 24,50 25,-50-25,24 25,1 50,-25-26,50 26,-50 0,0-25,25-1,-25 26,49-50,-24-74,25 24,-26-25,26 26,-25-1,0 50,24-25,1 25,-1 25,-49 0,100 25,-76-26,26 26,0-25,-25 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4-07T08:46:47.43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7888 9029,'0'-50,"0"25,-25 25,25 50,0 25,0-1,-49 25,49 50,-50-50,50-24,-25-26,25 1,0-75,0 0,0-24,25-1,-25-24,50-1,-50 26,49-1,-49 0,0 1,25-1,-25 25,0-24,0 24,0-25,0 75,0 50,0-51,0 1,0 25,0-1,0-24,0 0,0 25,25-50,25 0,-26 0,26-50,-25 25,0-24,24-1,-49 25,25 25,-25-49,0-1,0 0,0 25,-25 25,-24 50,49-25,-25 25,25-26,0 26,0 0,0-1,0 1,0 24,0-24,0-1,0 1,0-25,49 24,-49-24,50-25,25 0,-51-49,51-1,-26-24</inkml:trace>
  <inkml:trace contextRef="#ctx0" brushRef="#br0" timeOffset="341.8349">8608 9153,'0'-50,"49"26,1 24,24-25,-49 25,0 0,-25 25</inkml:trace>
  <inkml:trace contextRef="#ctx0" brushRef="#br0" timeOffset="524.1824">8608 9302,'74'0,"-24"0,-1 0,1 0,-25 0,24-50</inkml:trace>
  <inkml:trace contextRef="#ctx0" brushRef="#br0" timeOffset="13610.6486">9625 8930,'0'0,"-25"0,-50 0,26 0,-1 49,1-49,-1 0,50 25,-25-25,25 50,0-1,0 26,0-26,25 1,-25 0,0-26,25 26,0-50,-25-25,74-49,-49 24,24 25,1 25,-25-49,0 49,24 0,-24 0,0 0,24 25,-24 74,-25-74,0-1,0 1,-49 25,-1-1,0 1,-24-50,24 25,26-25,-1 0,50 0</inkml:trace>
  <inkml:trace contextRef="#ctx0" brushRef="#br0" timeOffset="14362.1916">10145 8880,'0'-25,"25"25,-99 0,49 0,-25 0,26 0,-1 0,-25 0,75 50,-25-1,0-24,25 50,-25-26,0-24,0 0,0 25,0-26,49-24,-24 0,-25-49,50 49,-1-50,1 50,-50-25,50 25,-26 0,26 0,-25 50,-25 0,0-26,0 1,0 25,-25-25,-25-1,1 26,-1-25,1-25,-26 74,26-74</inkml:trace>
  <inkml:trace contextRef="#ctx0" brushRef="#br0" timeOffset="15097.7893">11187 9178,'25'0,"25"0,-1 0,-49 49,0 1,0-25,0 24,-74 1,-1 24,-24 1,25-26,24 1,-24-50</inkml:trace>
  <inkml:trace contextRef="#ctx0" brushRef="#br0" timeOffset="15271.8794">11014 9029,'0'0,"0"-25,24 25,26 0,-25 25,-25 25</inkml:trace>
  <inkml:trace contextRef="#ctx0" brushRef="#br0" timeOffset="16163.4985">12328 9079,'-25'0,"25"-25,0-25,50 50,0-25,-1 25,1 0,-25 0,-25 25,49 25,-49-1,0 1,0 0,0-1,0-24,0 0,-24-25,-1 49,-25-49,25 0,0 0,1 0,-26-49,0-1,50-24,0-1,0 1,0-1,0 1,50 24,-25 1,0 49,24-50,1 50,0 0,24 0,-24 0,-1 0,26 0,-51 0,1 50</inkml:trace>
  <inkml:trace contextRef="#ctx0" brushRef="#br0" timeOffset="16597.3125">13023 9029,'0'0,"25"0,24 0,1-25,-1 25,51-50,-51 50,-24 0,0 0,-25 25</inkml:trace>
  <inkml:trace contextRef="#ctx0" brushRef="#br0" timeOffset="16791.2195">13072 9227,'0'0,"25"0,0 0,49-49,-24 49,24-50,-24 50,0-25,-1 25,-24 0</inkml:trace>
  <inkml:trace contextRef="#ctx0" brushRef="#br0" timeOffset="20218.4622">14139 8632,'0'0,"-25"0,-49 25,74 24,-50 1,50 0,-49-1,49 26,0-26,0 1,0 24,0-24,0-25,24-25,-24 49,50-49,-25 0,0 0,24 0,-24-49,0 49,-25-50,49 50,-49-25,0 1,-49 24,-1 0,-49 0,-25 0,50 49,-26 1,76-25,24-1</inkml:trace>
  <inkml:trace contextRef="#ctx0" brushRef="#br0" timeOffset="21792.7259">3647 9649,'0'0,"0"-50,0 26,0-1,0 50,0 24,24 26,26 24,0 0,-50-25,49-24,-49 25,0-51,0 1,0-99,-49-1,-1-49,0-25,1-24,49 49,-50 0,50 49,0 1,0 0,0-1,0 25,50 26,-25-26,24 50,26-25,-1 25,-24 0,-26 75,-24-1,0 75,0-25,-49 25,-50-25,-1-25,-24-25,50-49,24-25,100 0,24-49,1 49</inkml:trace>
  <inkml:trace contextRef="#ctx0" brushRef="#br0" timeOffset="22138.9159">4093 9847,'0'-24,"25"24,25 0,-26 0,1 0,25 0,-25 49,-25 26,-50-26,0-49,1 0,24 0,-25-25,50-24,-24-1,24 25,24-24,1 49,50-50,-26 50,1-49,-25 49,24 0</inkml:trace>
  <inkml:trace contextRef="#ctx0" brushRef="#br0" timeOffset="22432.1333">4416 9277,'0'0,"0"-25,0-24,0-1,0 124,49 50,-49 50,75 74,-75-25,0-24,49-50,-49-25,0 24,0-73,0-26,50-49</inkml:trace>
  <inkml:trace contextRef="#ctx0" brushRef="#br0" timeOffset="22701.4125">4540 10021,'0'-74,"0"49,0 0,0 0,0-49,24 74,26-25,-25 25,0 0,24 0,1 25,-50 24,0 1,-25-50,-25 50,26-50,-1 0,-25 0,100 0</inkml:trace>
  <inkml:trace contextRef="#ctx0" brushRef="#br0" timeOffset="23032.1421">4961 9575,'0'0,"0"24,0 1,0 25,0-1,50-24,-50 0,25-25,-25 50,49-50,1 0,-50-25,25-50,-25 26,0-26,0 1,0 24,0 26</inkml:trace>
  <inkml:trace contextRef="#ctx0" brushRef="#br0" timeOffset="23285.5576">5284 9128,'0'0,"0"-25,0-24,25 49,-25 74,49 25,-49 1,50-1,-50-25,49 1,-49-26,75 26,-26-75,1 24,0-24</inkml:trace>
  <inkml:trace contextRef="#ctx0" brushRef="#br0" timeOffset="23624.415">5829 9475,'0'-49,"-49"98,-1 1,50 0,-25 24,25-24,0-1,0-24,0 25,25-50,25-50,-50 25,25-24,-25-26,0 26,49-1,-49 25,25 75,-25-25,0-1,50 26,-1 0,-24-50</inkml:trace>
  <inkml:trace contextRef="#ctx0" brushRef="#br0" timeOffset="23879.1555">6003 8756,'0'0,"-25"-50,25 100,0 24,0 1,0 24,0 25,50 0,-50-49,49-1,-49-24,50 24,-50-49,0 0,-25-25</inkml:trace>
  <inkml:trace contextRef="#ctx0" brushRef="#br0" timeOffset="24163.8027">5978 9426,'0'0,"0"-50,25 50,49 0,-24 0,0 0,-1 0,-24 0,25-49,-50 24,0 74,25 1,-25-25,0 0,0-1,0 26,0 0</inkml:trace>
  <inkml:trace contextRef="#ctx0" brushRef="#br0" timeOffset="24307.4167">6276 8930,'0'0,"-50"0,50-25,25 74,-25-24</inkml:trace>
  <inkml:trace contextRef="#ctx0" brushRef="#br0" timeOffset="24634.0542">6549 9153,'25'0,"24"0,1 25,-1 24,-49 1,0-25,0 24,-24-49,-26 0,0 0,26-49,24-1,-50 25,50 1,0-26,25 50,24-25,-24 25,25 0,-1 0</inkml:trace>
  <inkml:trace contextRef="#ctx0" brushRef="#br0" timeOffset="24980.6467">6747 9128,'25'-49,"-50"98,100-98,-75 98,24 1,-24-25,25 49,25-74,-50 50,0-26,0-48,0-1,0-25,0 1,0-1,25 25,24-24,1 73,-50 1,25 25,-25-25,0-1,0 1,49-25,-49 75,0-51</inkml:trace>
  <inkml:trace contextRef="#ctx0" brushRef="#br0" timeOffset="25151.3641">7268 8979,'25'0,"-25"25,0 25</inkml:trace>
  <inkml:trace contextRef="#ctx0" brushRef="#br0" timeOffset="25272.0486">7367 9327,'25'49</inkml:trace>
  <inkml:trace contextRef="#ctx0" brushRef="#br0" timeOffset="25408.1964">7516 9203,'50'0,"-25"0</inkml:trace>
  <inkml:trace contextRef="#ctx0" brushRef="#br0" timeOffset="25800.119">5482 10492,'0'0,"-74"0,-1 25,26-25,-1 50,1-50,-26 49,1 1,-1-25,50-25,25 49,25-49,99-99,100 0,48 0,26-25,124 25,-75 24,-49 26,-150-1,-123 50</inkml:trace>
  <inkml:trace contextRef="#ctx0" brushRef="#br0" timeOffset="26001.5837">5408 11088,'0'0,"-25"0,99-50,75-24,25-26,24 26,1 0,49-26,-75 51,-98 49</inkml:trace>
  <inkml:trace contextRef="#ctx0" brushRef="#br0" timeOffset="30460.0048">3721 12402,'-25'0,"25"-24,0-26,0 25,0 50,0 25,50 49,-50-25,25 1,-25-1,49-24,-49-1,0-24,25-25,-25 50,25-50,24 0,26 0,-50 0,24-50,1 25,24-24,-49 24,0 0,25-25</inkml:trace>
  <inkml:trace contextRef="#ctx0" brushRef="#br0" timeOffset="30689.6579">3895 12601,'0'0,"0"-25,0 0,49-24,1 49,0-25,24 25,-49-50,0 50</inkml:trace>
  <inkml:trace contextRef="#ctx0" brushRef="#br0" timeOffset="30868.8779">3795 12477,'0'0,"-49"-50,74 1,-25-1,74 25,-24-24,24 49,1-50,-1 50,0 0,1 0</inkml:trace>
  <inkml:trace contextRef="#ctx0" brushRef="#br0" timeOffset="31237.2189">4688 12005,'0'-49,"-24"49,-26 0,50 49,0-24,-25 25,25 24,0 26,0 24,0 24,0-48,0-26,25-24,25-1,-1-49,1 25,24-25,1 0,-26 0,1 0</inkml:trace>
  <inkml:trace contextRef="#ctx0" brushRef="#br0" timeOffset="31573.2554">5457 11981,'-24'74,"24"0,-50 26,50-1,-74 25,24-25,50-24,-25-26,25-24,0 0,0-50</inkml:trace>
  <inkml:trace contextRef="#ctx0" brushRef="#br0" timeOffset="31829.7688">5061 12452,'0'0,"-25"-25,25-24,25 49,24 0,1 24,-1-24,26 50,-1-50,1 25,-1-25,-49 0,-25 25</inkml:trace>
  <inkml:trace contextRef="#ctx0" brushRef="#br0" timeOffset="32054.1122">4812 12129,'0'0,"0"-49,0 24,75-49,-26 74,26-50,-1 50,1 0,24-25,0 25,-24 0</inkml:trace>
  <inkml:trace contextRef="#ctx0" brushRef="#br0" timeOffset="32351.9384">5631 11832,'0'0,"50"0,-1 0,-24 0,25 0,-1 0,26 49,-51-24,26 74,-25-24,-25 49,49 25,-49-50,0 0,-24 25,24-49,-25-1,25 0,-50-49</inkml:trace>
  <inkml:trace contextRef="#ctx0" brushRef="#br0" timeOffset="32630.6298">6326 12005,'74'0,"-24"-24,-26 24,1-50,25 50,-25-25,-1 25</inkml:trace>
  <inkml:trace contextRef="#ctx0" brushRef="#br0" timeOffset="32814.5483">6350 12254,'50'0,"0"0,24 0,-24-50,-1 50,1-50,-25 50</inkml:trace>
  <inkml:trace contextRef="#ctx0" brushRef="#br0" timeOffset="34899.1094">7243 11906,'0'0,"50"-49,0 49,-1 49,-49-24,25 0,-25 24,0 1,-50-100,50-24,0-25,0-25,0 49,50 51,-25 24,0 0,-1 0,51 0,-75 49,25-24,-25 74,0-74,0 0,0-50,0-25,0 1,0-1,0 25,0 1,49 24,-24 0,49 0,-24 24,-50 26,50-25,-50 24,49-49,-49 75,50-75,-1 0,-24 0,0 0,0 0,24-25,-24 0,-25-24,75-26,-75 26,25-1,-25 25,0-24,0 24,-50 25,0 0,25 0,25 74,-24-24,24-25,0-1,0 51,0-26,0-24,24-25,26 50,0-50,24 0,-24 0,-1-50,26 1,-26-1,-24 0,25 1,-50 24,0 0,0-24,-25 24,-25 25,1 0,49 49,-25-24,25 0,0 25,0 24,0-49,0 0,0-1,25-24,-25-24,49-1,-49-25,0 1,25-26,-25 50,0 1,50 48,-50 1,25 25,-25-25,24-25,-24 49,50-49,-25 0,0 0,-25-49,49 24,-49 0,25-25,25 26,-26 24,1 0,25 24,-50 1,49-25,-49 75,0-51,25-48,-25-26,0 0,75-24,-75 49,49 25,-24 0,0 25,24 25,1-1,0-49</inkml:trace>
  <inkml:trace contextRef="#ctx0" brushRef="#br0" timeOffset="35739.8493">9997 11336,'0'0,"-25"0,50 0,49 0,-24 49,-50 1,0-25,0 0,0-1,-25-24,-25 50,1-50,-1 0,25-25,25-24,-49-26,49 26,0 24,49-25,1 50,-1-49,1 49,0-25,24 25,0-50,1 50,-1-50,1 1,-1-1,-49 25,-25-24,0 24,0-25,0 26,-50 24,1 0,49 49,-25-24,25 49,0 1,0 24,0 0,25 25,-25-24,74 24,-74-25,50-25,-50-24,0-1,0 26,25-75,-25 49</inkml:trace>
  <inkml:trace contextRef="#ctx0" brushRef="#br0" timeOffset="35875.4791">10294 11485,'0'0,"-25"0,25-25,50-50,49 75,25-74,25 24,-50 50</inkml:trace>
  <inkml:trace contextRef="#ctx0" brushRef="#br0" timeOffset="36477.8322">11510 10988,'0'0,"0"-49,0 24,0-25,0 26,-25 24,-25 0,1 24,-1 1,25 25,25-25,-74 24,74 1,0-1,0-24,49 25,1-50,25 0,-1 25,-24-25,-1 49,-49-24,0 0,-49 25,24-50,0 0,-25 0</inkml:trace>
  <inkml:trace contextRef="#ctx0" brushRef="#br0" timeOffset="36840.6209">11857 11112,'0'0,"0"-49,-50-1,1 75,49 0,-25 0,25 24,0-24,0 0,0 25,0-1,25-49,-25-25,74 1,-74-1,25-25,-25 25,25 25,24 0,-24 0,0 0,25 50,-26-50</inkml:trace>
  <inkml:trace contextRef="#ctx0" brushRef="#br0" timeOffset="37384.6625">12130 10964,'0'74,"25"-24,-25-26,0-48,0-1,0-25,24 50,26 0,-25 0,-25 25,25-25,-25 50,0-26,0-48,49-26,-49 25,25-24,0 49,24 0,-24 0,-25 24,50-24,-25 25,24-25,-24 0,0 0,25 0,-1 0</inkml:trace>
  <inkml:trace contextRef="#ctx0" brushRef="#br0" timeOffset="37836.8073">12725 10567,'0'-50,"0"100,0 24,0 1,25-1,-25 0,74 1,-74-1,50 1,-50-26,50-24,-50 25,0-1,0-98,-25-1,25-24,0-1,0 26,0-1,0 25,0 0,25-24,24 49,1 0,-25 0,-25 25,0-1,0 51,-25-26,-25-49,25 25,1-25,-26 0</inkml:trace>
  <inkml:trace contextRef="#ctx0" brushRef="#br0" timeOffset="38302.0221">13172 10517,'0'-49,"0"98,49 1,-49 24,25 1,-25-26,50 26,-50-51,49 1,-49 25,50-50,-1 25,-24-25,0 0,25 0,-1-50,-24 25,25-24,-50-26,49-24,-49 25,0 24,0 100,0-1,0 1,50-25,0 24,-26-49,1 0,25 0,-25 0,-1 0</inkml:trace>
  <inkml:trace contextRef="#ctx0" brushRef="#br0" timeOffset="40070.4281">14561 10666,'0'-50,"25"50,-1 0,1 0,50 25,-75 25,74-25,-74-1,0 51,-25-125,25 1,0-1,0 0,25 1,0 49,-25-25,49 25,-24 0,50 25,-26 24,-49-24,25-25,-25 50,0-75,50 0,-50-24,24-1,-24 25,25 25,25 0,-50 50,49-25,-24-25,25 49,-1-49,1 50,0-50,-1 0,26 0,-51 0,1 0,25 0,-50-75,25 51,-25-1,0-25,0-24,0 49,-75 25,26 0,24 0,25 25,-50 24,50-24,0 0,0 0,0 24,25 1,0-50,24 0,26 0,-1 0,-24 0,0-50,-1 1,26-26,-51 26,-24-1,50 25,-50-24,-25 49,-24 0,-1 25,0 24,50-24,0 25,0-26,0 1,0 0,25-25,-25 50,25-50,0 0,24-25,-49-25,25 1,-25-1,0-24,0 24,50 50,-50-50,0 75,25 0,-25 0,24-25,-24 74,50-74,-50 25,25-25,0 0,24 0,26-25,-75-24,49 24,-49-25,50 50,-50-25,25 25,-1 0,26 25,-50 50,25-51,-25 26,49-75,-49-24,25-1,25 50,0 0,-1 0,-24 0,25 25,-26-25,1 25,25-25,-25 0,-1 0,1 0</inkml:trace>
  <inkml:trace contextRef="#ctx0" brushRef="#br0" timeOffset="40684.2485">17562 10195,'-25'0,"75"0,24-25,1 25,24-50,-49 50,-1 0</inkml:trace>
  <inkml:trace contextRef="#ctx0" brushRef="#br0" timeOffset="40844.9901">17636 10344,'-24'0,"73"0,26 0,24-50,-25 50,-24-25,-25 25</inkml:trace>
  <inkml:trace contextRef="#ctx0" brushRef="#br0" timeOffset="46045.1487">18579 9897,'0'-50,"0"26,0-1,0-25,0 25,0 1,0 73,0 1,0 24,0 25,0 1,0-26,0 1,0-26,0 1,0-25,0-75,0 25,0-24,0-1,0 0,0 1,0-1,0-24,0 24,0 0,0 26,0-1,0-25,0 25,0-24,0 98,0-24,0 25,0-1,0 1,0 0,0-1,0-24,50-25,-50 50,49-50,1 0,-25 0,-25-25,49 0,-49-25,50-49,-50 25,50-1,-50 26,0 24,0-25,-25 50,-25 0,50 25,0 0,-25 25,25-1,0 26,0-1,0 0,0-24,0-25,75 25,-50-50,-1 49,26-49,-25 0,0 0,24 0</inkml:trace>
  <inkml:trace contextRef="#ctx0" brushRef="#br0" timeOffset="46236.1191">19274 9773,'0'-25,"24"0,51 25,-1-49,1 49,-26 0,-24 0</inkml:trace>
  <inkml:trace contextRef="#ctx0" brushRef="#br0" timeOffset="46381.732">19373 9922,'0'0,"49"0,51-25,-26 25,0-50,1 50</inkml:trace>
  <inkml:trace contextRef="#ctx0" brushRef="#br0" timeOffset="46830.8819">19993 9351,'0'-24,"-25"24,0 0,1 49,24-24,0 0,0 24,0-24,0 0,0 25,74-50,-24 49,24-49,0 0,-24 0,0 0,-1 25,1-25,-50 50,0-26,0 1,0 25,-25-50,-25 0,26 0,-1 0,0 0,-25 0,50-25,-24 25</inkml:trace>
  <inkml:trace contextRef="#ctx0" brushRef="#br0" timeOffset="47003.55">20067 9426,'0'0,"0"-50,0 25,50 25,0-49,-1 49,26-25,-1 25,0 0,-24 0</inkml:trace>
  <inkml:trace contextRef="#ctx0" brushRef="#br0" timeOffset="47407.1332">20687 9178,'0'-25,"-24"50,-1 49,25-24,0-1,25 1,-1-50,51 50,-26-50,1 0,0 24,-1-24,1 0,-25 50,-25-25,0 0,0 24,-50-49,-24 25,49-25,0 0</inkml:trace>
  <inkml:trace contextRef="#ctx0" brushRef="#br0" timeOffset="47608.5957">20687 9227,'0'0,"0"-49,50 24,0 0,24-24,1-1,-26 50,26-50,-51 50,1 0</inkml:trace>
  <inkml:trace contextRef="#ctx0" brushRef="#br0" timeOffset="50421.162">3622 14039,'0'0,"0"-24,-25 24,25-50,25 50,-25 25,49 0,1-1,-25 26,49-25,-49 24,0-49,-25 25,49-25,-49-74,0-1,0-24,0-50,0 1,0 48,0 51,25 49,0 0,-25 25,50 24,-50 26,49-1</inkml:trace>
  <inkml:trace contextRef="#ctx0" brushRef="#br0" timeOffset="50653.654">4168 13767</inkml:trace>
  <inkml:trace contextRef="#ctx0" brushRef="#br0" timeOffset="51624.8498">4093 13618,'0'-25,"-25"25,-24 50,49 24,-50 25,50-24,-74-1,74 0,-50-24,50-25,0 24,50-49,-1 0,26 0,-1 0,1 0,-1 0,-24 0,24 50,-74-25,-50 49,26-49,-26-25,-24 50,-1-50,26 0,24 49,0-49,25-24,25-1,49 25</inkml:trace>
  <inkml:trace contextRef="#ctx0" brushRef="#br0" timeOffset="51839.2726">4589 13915,'25'0,"-25"50,0-25</inkml:trace>
  <inkml:trace contextRef="#ctx0" brushRef="#br0" timeOffset="52288.9439">4912 13395,'0'0,"24"0,26 49,-50 1,75-1,-26 1,-24 24,25-24,-50 0,49-1,-24 1,-25-100,0 1,-50 24,1 0,-1 25,-24 25,49 24,25 1,-50 24,50-49,0 0,25-25,50 0,24-50,0 26,25-26,-50 50</inkml:trace>
  <inkml:trace contextRef="#ctx0" brushRef="#br0" timeOffset="53077.0208">5631 13519,'0'49,"0"1,0-1,0 26,0-50,25 24,0-49,24 0,1 0,-50-49,0-1,0 0,0 1,0-1,0 1,-50 24,100 25,-1-50,26 1,-26 24,1-25,0 25,-50-24,0 24,0 0,-25 25,0 0,25 25,0 0,0 24,0 51,0 24,50-25,-1 25,-24-25,25 25,-1-25,-49 0,75 50,-75-99,0 0,0-26,-75-24</inkml:trace>
  <inkml:trace contextRef="#ctx0" brushRef="#br0" timeOffset="53199.6808">6003 14089,'0'-50,"0"100,74-124,1 74,24-75</inkml:trace>
  <inkml:trace contextRef="#ctx0" brushRef="#br0" timeOffset="53548.8566">6623 13370,'0'-50,"50"100,-1-25,1 24,0 1,-1-25,26 24,-51-24,1-25,-25 50,50-50</inkml:trace>
  <inkml:trace contextRef="#ctx0" brushRef="#br0" timeOffset="53772.3703">6995 13419,'0'0,"0"-49,0-1,-25 50,-24 0,49 50,-50-1,50 75,-74-49,74-1,-25-24,25-1,0 1,0-25</inkml:trace>
  <inkml:trace contextRef="#ctx0" brushRef="#br0" timeOffset="54007.7882">6623 13246,'-25'-50,"50"25,25 25,-1 0,1-49,24 49,1 0,-1-25</inkml:trace>
  <inkml:trace contextRef="#ctx0" brushRef="#br0" timeOffset="54553.6058">7665 13419,'0'0,"-25"0,75 0,-1 0,26-74,-1 74,-24-50,-1 50</inkml:trace>
  <inkml:trace contextRef="#ctx0" brushRef="#br0" timeOffset="54706.2432">7591 13593,'49'-50,"50"50,50-99,-50 99,1-49</inkml:trace>
  <inkml:trace contextRef="#ctx0" brushRef="#br0" timeOffset="55597.8577">8905 12948,'-25'0,"-49"0,24 0,1 50,-1 24,1-49,49 0,0 24,0-24,49 25,1-50,-1 49,26-49,-26 25,1-25,-25 50,-25-25,0-1,-25-24,-25 0,26 50,-1-50</inkml:trace>
  <inkml:trace contextRef="#ctx0" brushRef="#br0" timeOffset="55768.3758">9252 13171,'0'0,"50"0,0 50</inkml:trace>
  <inkml:trace contextRef="#ctx0" brushRef="#br0" timeOffset="56181.4336">9625 12700,'0'0,"0"-25,24 75,-24 24,50 1,-50-1,50-24,-50 24,24-49,-24 0,25-25,-25-50,0 25,-25 0,-24 25,-1 0,-24 25,74 25,0-1,25-24,-1-25,1 0,25 0,-25 0</inkml:trace>
  <inkml:trace contextRef="#ctx0" brushRef="#br0" timeOffset="56857.3177">10195 12824,'0'0,"0"25,0 24,0-24,0 0,0 25,50-50,-1 0,-24 0,0 0,-25-25,50-25,-50 1,0-1,-25-24,25 24,-50 0,25 26,50 24,25 0,24-50,-24 50,-1-50,26 1,-50 24,24-25,-24 26,-25-1,0-25,0 25,0-24,-50 49,1 25,49-1,0 26,0 0,0 49,0 0,49 25,-49 0,75 25,-75-75,49 25,-49-49,50 0,-50-1,50 26,-75-75,0 0</inkml:trace>
  <inkml:trace contextRef="#ctx0" brushRef="#br0" timeOffset="56983.2556">10294 13022,'124'-124,"-248"248,323-297,-75 123,-25 25,0 25</inkml:trace>
  <inkml:trace contextRef="#ctx0" brushRef="#br0" timeOffset="58640.3762">11807 12452,'0'0,"0"-25,-24 25,-1-25,-25 25,25 0,1 0,-26 25,25 25,-24-25,49 24,-25-24,25 25,25-50,24 49,1-49,24 0,25 25,1-25,-26 50,-49-50,-25 24,0 1,-75 50,1-75,0 49,49-49,-25 0,50-25,0-24,50 24,24 25,25-74,-24 74,-26-50,1 50,0-50,24 50,-24-49,-26 49,-24-25,25 25,-25-25,-25 25,25 25,0 0,-49 24,49-24,25 25,24-50,1 0,-1 0,-49-25,50-25,-50 26,0-1,25-25,-25 75,25-25,-25 25,74-25,-49 25,0-25,24 0</inkml:trace>
  <inkml:trace contextRef="#ctx0" brushRef="#br0" timeOffset="59561.5003">12700 12477,'0'0,"25"0,25 0,-50 25,49-25,-49 49,0 1,0-100,0 25,0-24,25 24,25 25,-25 0,-1 0,26 74,-50-24,0-100,0 1,0 24,0 0,50 25,-1-49,1 49,-25 0,24 24,1-24,-25 50,-1-50,26 0,-25 0,0 0,-1 0,-24-25,0-24,0-1,0-24,0-26,-24 1,24 0,-50 24,50 51,0 98,0 0,0 1,25 24,24 50,-24-50,25 0,0-24,-26-26,-24 1,50-50,-50-25,-50-24,50-1,-49-24,49-1,0 1,0 24,0 25,0-24,49 49,-24 0,50 0,-75 25,0 24,0-24,0 0,-75 49,50-74</inkml:trace>
  <inkml:trace contextRef="#ctx0" brushRef="#br0" timeOffset="59991.4198">13717 11881,'0'-24,"0"48,0 26,50 24,-50-24,50 0,-1-1,-24 26,49-50,-49 24,0-49,25 50,-26-50,1 0,25-25,-25 0,-25 0,74-49,-74 24,0 1,0-26,0 26,0 24,-25 50,25 24,-25 1,25-1,0-24,25-25,0 25,25-25,-1 0,-24 0,0 0,24 0</inkml:trace>
  <inkml:trace contextRef="#ctx0" brushRef="#br0" timeOffset="61655.787">14784 11931,'0'0,"25"0,24 0,-49-25,50 25,0 0,-26 0,26 0,24 0,-74 75,25-51,-25 26,0-25,0-50,0-25,0 1,0-26,0 26,50 24,-1 25,26 0,-26 50,-49-26,25 1,-25 50,25-75,-25 49,0-98,0 24,0-25,0 1,0 24,50 25,-50-75,24 75,1 0,25 0,-50 50,49-25,-49 0,50 24,-25-49,25 50,-26-50,1 0,25 49,-25-49,-1 0,26-49,-25 24,24-25,-24 1,-25-1,50 1,-50-1,-25 0,25 26,-50 24,26 0,-1 0,25 24,-75 26,75-25,0 0,0 24,0-24,0 0,50-25,-25 49,0-49,24 0,26 0,-26 0,1-24,-1-1,1-25,-25 25,-25-24,25 24,-25-25,0 26,-25 24,25 24,-25-24,25 50,0 0,0-26,50-24,-26-24,-24-26,0 25,0 0,50 25,-50-49,25 49,-25 25,25-25,-25 24,49-24,-49 25,25-25,0 50,24-75,-49 0,25 0,-25-24,25 49,-25-25,50 25,-25 0,-1 0,26 0,0 0,-1 0,-24 0</inkml:trace>
  <inkml:trace contextRef="#ctx0" brushRef="#br0" timeOffset="65248.6263">17636 11509,'-24'0,"48"0,26-24,0 24,-1-50,1 50,0 0,-1-50</inkml:trace>
  <inkml:trace contextRef="#ctx0" brushRef="#br0" timeOffset="65407.7178">17686 11708,'25'-50,"-50"100,124-100,-74 50,25 0,24-49,1 49,24 0</inkml:trace>
  <inkml:trace contextRef="#ctx0" brushRef="#br0" timeOffset="66013.1038">18381 11261,'0'-24,"49"-26,1 50,-25-25,24 25,-24 0,0 0,24 0,-24 25,0 0,-25 24,50-24,-50 25,0-1,0 1,0-25,-25 0,-25-25,1 49,24-49,-25 0,1 0,24-49,-25-51,25 26,-24-25,49 24,0 1,0 24,0 25,0 1,25 24,49-75,0 75,26-49,24 49,0 0,74 0,-148 24,-1 26,-49 0</inkml:trace>
  <inkml:trace contextRef="#ctx0" brushRef="#br0" timeOffset="66252.9935">18381 12005,'0'0,"-25"0,25 25,49-25,1-25,24-24,50-1,0 25,-24 25,49-74,-50 74,-50 0</inkml:trace>
  <inkml:trace contextRef="#ctx0" brushRef="#br0" timeOffset="66671.8737">18604 12204,'25'0,"-1"50,1-26,25 1,-25 50,24-26,-49 1,50-1,-50-24,25-25,-25-74,0 24,0-24,0-1,0 26,0-1,0 25,0-24,0-1,99 25,-25 25,1-49,-1 49,-24 0,-1 0</inkml:trace>
  <inkml:trace contextRef="#ctx0" brushRef="#br0" timeOffset="67070.6545">19174 12254,'25'0,"-25"24,75 26,-75-25,0 0,0-1,0 26,0-75,0-49,0-1,0 1,49 24,-24 25,25 25,-1-49,1 49,-1 49,-49-24,50 0,-50 25,0-25,0 24</inkml:trace>
  <inkml:trace contextRef="#ctx0" brushRef="#br0" timeOffset="67678.0093">19770 11385,'0'-24,"49"24,1-75,0 75,24 0,-24-25,-1 25,-24 0</inkml:trace>
  <inkml:trace contextRef="#ctx0" brushRef="#br0" timeOffset="67821.4279">19794 11584,'0'0,"50"0,25-25,-1 25,25-74,0 74,1-50</inkml:trace>
  <inkml:trace contextRef="#ctx0" brushRef="#br0" timeOffset="76186.461">21134 10294,'0'0,"0"-25,0-24,-25 49,-24 0,24 49,-25 1,50 24,0-24,0 24,0 1,0-1,25 0,0-24,24 24,-24-49,50-25,-26 50,1-50,-1 0,-24-25,-25 0,50 0,-50-49,0 49,0 0,-25-24,0 49,0 0,-24 0,-1 0,-49 99,25-49,-1 24,50-49</inkml:trace>
  <inkml:trace contextRef="#ctx0" brushRef="#br0" timeOffset="76610.3315">20811 11361,'-24'0,"98"0,25 0,50-75,25-24,74 24,25-24,-50 25,0 24,-99 1,-49 49,-26 0</inkml:trace>
  <inkml:trace contextRef="#ctx0" brushRef="#br0" timeOffset="77267.6163">21456 11906,'-24'0,"123"50,-74-50,24 74,26-24,-26-25,-24-25,-25 49,50-49,-50-25,0-49,0 0,-25-26,-25-73,1-1,49 50,-50 0,50 75,-50-1,50 75,25-25,50 0,49-25,24-50,26 1,0 0,-1 24,-49 0,-74 50,-75 50</inkml:trace>
  <inkml:trace contextRef="#ctx0" brushRef="#br0" timeOffset="77814.1014">22101 11584,'0'0,"75"0,-50 0,24 25,-24-1,25 26,-50-25,24 24,-24-24,0 0,-74-75,74 1,0-26,0 1,0 0,25-1,24 50,-24 25,25-24,-25 24,-1 0,26 0,-50 24,50 26,-50-25,24 0,-24 49,0-49,0 24</inkml:trace>
  <inkml:trace contextRef="#ctx0" brushRef="#br0" timeOffset="84580.2979">11807 14064,'0'0,"-24"0,24-25,-25 25,0 0,-25 0,50 25,-74 25,74-1,-25 26,25-1,0 26,0-1,0-25,0 25,50-49,-1-25,1-25,24 49,-24-49,0 0,-26 0,26-49,-50 24,0 0,0-24,-74 24,49 25,0 0,-25 0,1 25,-1 24,25-24,25 0,-74-25,74 49</inkml:trace>
  <inkml:trace contextRef="#ctx0" brushRef="#br0" timeOffset="84985.2583">11237 15304,'49'0,"26"0,24 0,124-99,100-25,24-25,-49 25,-25 50,-25 24,-75 1,-98 49,-51 0,-73 0,24 0</inkml:trace>
  <inkml:trace contextRef="#ctx0" brushRef="#br0" timeOffset="85724.3989">12179 15701,'-24'0,"-26"0,100 50,-1 0,1-1,24 26,-49-26,25-24,-50 0,49-25,-49 49,0-73,0-26,0 0,-25-24,25-25,-49-25,49 25,-25 24,25 26,0 24,-50 25,50-50,-24 50,48-25,26 25,74-99,25 25,25-1,-1 1,1-1,-50 26,-50 49,-49-25,-50 25,-24 25</inkml:trace>
  <inkml:trace contextRef="#ctx0" brushRef="#br0" timeOffset="86296.8522">12700 15726,'0'25,"75"49,-75-49,25 25,-25-25,0-1,0 26,0-75,0-24,0-1,0 0,0 1,24 24,-24 0,75-24,-75 24,49 25,-49-25,25 25,0 0,25 0,-50 50,0-26,24 26,-24-25,0 0,25-25,50 0,-26-50</inkml:trace>
  <inkml:trace contextRef="#ctx0" brushRef="#br0" timeOffset="87548.3909">13717 14436,'-24'0,"-1"0,50 0,-1 0,26 0,24-49,-24 49,0-25,-26 25,26 0,-25-50</inkml:trace>
  <inkml:trace contextRef="#ctx0" brushRef="#br0" timeOffset="87768.3437">13841 14635,'50'0,"0"0,-26 0,26-50,0 50,24-49</inkml:trace>
  <inkml:trace contextRef="#ctx0" brushRef="#br0" timeOffset="88540.2887">14610 13891,'0'0,"0"-25,0 74,25 26,-25-1,50-24,-50-1,25 1,-25-25,49-25,-49 49,25-49</inkml:trace>
  <inkml:trace contextRef="#ctx0" brushRef="#br0" timeOffset="88853.6373">14908 13940,'0'0,"50"25,-50 25,0-1,-50-49,25-49,25 24,0 0,25 25,25 0</inkml:trace>
  <inkml:trace contextRef="#ctx0" brushRef="#br0" timeOffset="89432.6067">15255 13667,'0'0,"0"-24,-49 24,49 24,-25 1,25 0,0 25,0-1,0-24,74 25,-24-50,-1 0,-24 0,25 0,24 0,-49 0,-25 24,25-24,-25 25,0 25,0-25,0-1,-50 26,1-50,-1 0,50 25,-25-25</inkml:trace>
  <inkml:trace contextRef="#ctx0" brushRef="#br0" timeOffset="89769.707">15206 13742,'0'0,"0"-75,-50 75,100-24,24-26,25 25,25-49,-25 24,26 1,-51-1,-24 50,-1-25,-123 50</inkml:trace>
  <inkml:trace contextRef="#ctx0" brushRef="#br0" timeOffset="92888.8637">13147 16892,'0'0,"0"-50,25 26,24-26,-24 50,49 0,-49 25,0 0,25 24,-26 1,-24-1,50 1,-50 0,0-1,0-24,0 0,-25-25,-24-25,49 0,-25-24,25 24,0 0,0-25,0 26,0-1,0 0,0-25,0 26,0-1,49-50,-24 51,0 24,25 0,-25 0,-1 0,-24 49,50-24,-50 0,25 49,-25-49,0 0,0 0,25-25,-25 49,0 26,49-75,-49 24,25-24,0 0,24-24,-24-1,0 0,25-25,-26 1</inkml:trace>
  <inkml:trace contextRef="#ctx0" brushRef="#br0" timeOffset="95913.9271">14164 16644,'25'-50,"-1"50,1-49,50-1,-51 50,1-25,25 25,-1-49,-49 74,0 24</inkml:trace>
  <inkml:trace contextRef="#ctx0" brushRef="#br0" timeOffset="96064.5411">14288 16793,'248'-174,"-496"348,570-373,-247 150,-1-1</inkml:trace>
  <inkml:trace contextRef="#ctx0" brushRef="#br0" timeOffset="97352.6557">15305 15528,'0'0,"-25"0,50-50,0 50,49-49,-24 49,-1-50,-24 50,25 0,-50 25,-25 0,25 24,0-24,-25 0,25 24,0-24,-50-25,50 25,50-25,-25-50,0 50,24 0,26 0,-50 0,-25 50,0 0,0-26,0 26,-25 0,-25-26,25-24,-24 50,-1-50,25 0,0 0,-24-50,49 26,0-26,25 50,24 0,-24 0,0 0,24 0,-24 0,0 0,0 0,25 0</inkml:trace>
  <inkml:trace contextRef="#ctx0" brushRef="#br0" timeOffset="97974.9921">16024 15230,'0'-25,"-49"50,49 25,0-26,0 26,0 25,49-26,-49 1,50-25,24 49,-49-74,25 0,-26 0,26 0,-25 0,-25-74,0 49,-50 25,1 25,-1-1,25 1,0 25</inkml:trace>
  <inkml:trace contextRef="#ctx0" brushRef="#br0" timeOffset="99104.5221">15379 16272,'0'0,"-25"0,50 0,50 0,73-75,101-24,-1-25,24 25,1-50,0 50,-25 0,-74-25,-25 49,-50 50,-25 25,-74-49,0 24,-25 25,-24 0,24 0,-25 0</inkml:trace>
  <inkml:trace contextRef="#ctx0" brushRef="#br0" timeOffset="100384.6836">16247 16222,'0'0,"0"50,0-1,0 1,50 25,-50-51,25-24,-25 50,25-50,-25 25,49-25</inkml:trace>
  <inkml:trace contextRef="#ctx0" brushRef="#br0" timeOffset="100569.5355">16495 16247,'0'0,"50"0</inkml:trace>
  <inkml:trace contextRef="#ctx0" brushRef="#br0" timeOffset="101003.3555">16768 16024,'-24'-25,"48"50,-48 0,48-1,1 26,25-50,-1 0,-49 25,50-25,-25 0,-25 25,25-25,-25 49,0-24,-25-25,25 50,-25-50,25-25</inkml:trace>
  <inkml:trace contextRef="#ctx0" brushRef="#br0" timeOffset="101189.8533">16843 16073,'-50'0,"100"0,-100-24,100 24,-25-75,24 75,26-49,-51 49,1 0,-25-25</inkml:trace>
  <inkml:trace contextRef="#ctx0" brushRef="#br0" timeOffset="101452.1572">17041 15825,'0'0,"50"0,-25 0,24 25,-24 0,49 25,-49-1,-25 1,75 24,-75 1,0-26,0 1,-50 24,-24 26,-1-26,-49 0,50-24</inkml:trace>
  <inkml:trace contextRef="#ctx0" brushRef="#br0" timeOffset="101897.9726">16024 16073,'0'-24,"0"48,0 1,0 25,0 24,0 1,0-1,0 25,0-24,99 24,-74-49,25-1,24-49,25 0,1 0,24-49,0-26</inkml:trace>
  <inkml:trace contextRef="#ctx0" brushRef="#br0" timeOffset="102745.3338">17463 15701,'0'0,"-25"0,25-49,-50 49,50-25,25 0,25 25,-25-49,24 49,-24 0,-25 24,0 26,25-25,-25 24,0 1,0 0,0 24,0-24,-25-50,25 24,50-73,24-1,50-24,-49 24,-26 50</inkml:trace>
  <inkml:trace contextRef="#ctx0" brushRef="#br0" timeOffset="127220.1783">18505 14932,'49'0,"1"-24,-1 24,1-25,24 25,-24 0,-25 0</inkml:trace>
  <inkml:trace contextRef="#ctx0" brushRef="#br0" timeOffset="127395.7149">18480 15304,'0'0,"49"-74,1 74,24-50,1 50,-1-49,1 49,-50 0</inkml:trace>
  <inkml:trace contextRef="#ctx0" brushRef="#br0" timeOffset="127766.1284">19150 14635,'0'0,"0"-50,0 25,0 125,0 48,49-24,-49 25,99-25,-49-49,0-26,-1 1,1-25,-1-25,-24 0</inkml:trace>
  <inkml:trace contextRef="#ctx0" brushRef="#br0" timeOffset="128188.3367">19794 14759,'-99'-124,"198"248,-247-248,148 149,-50-1,50 26,0 24,0 26,0-1,0-25,50 25,-26-49,26-25,24-25,1 49,-25-49,-26 0,26-24,-50-26,0 25,-25 0,0 25,1 0,-26 0,-25 0,26 25,24 0,25 25</inkml:trace>
  <inkml:trace contextRef="#ctx0" brushRef="#br0" timeOffset="141596.1818">19249 16222,'-25'0,"25"50,0-100,99 1,100-51,-1-48,25 24,-24 49,-50 1,-75 74,-24-50,-1 50,-74 25</inkml:trace>
  <inkml:trace contextRef="#ctx0" brushRef="#br0" timeOffset="141834.374">19670 16446,'0'0,"50"0,74-100,25 1,25-25,49 25,-50 0,-24 49,-50 0,-49 50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4-07T08:49:50.09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5507 12353,'0'-25,"0"-25,0 26,0 73,0 26,0-1,0 0,0 1,-50-1,50 1,0-26,-24 1,24-25,0-50,24-25,-24 1,50-26,0 50,-50 1,24-26,-24 25,0 0,25 25,-25-74,0 49,0 0,0 1,0-26,0 75,0 24,0 1,0 0,0-26,0 26,50-25,-50 0,25-25,-1 0,51 0,-50-25,24 0,-24-25,0 50,-25-49,49 49,-49-50,0 25,0-24,-24 24,24 75,0-1,0-24,0 0,0 24,0 1,0 24,0-24,0-25,0 0,0 24,0-24,49-25,-49 25,50 24,-1-49,-24 0</inkml:trace>
  <inkml:trace contextRef="#ctx0" brushRef="#br0" timeOffset="344.7713">6375 12576,'0'0,"25"0,0 0,24 0,-24 0,0 0,25 0,-26 0</inkml:trace>
  <inkml:trace contextRef="#ctx0" brushRef="#br0" timeOffset="529.484">6400 12774,'50'0,"-26"0,1 0,25 0,-1 0,-24 0</inkml:trace>
  <inkml:trace contextRef="#ctx0" brushRef="#br0" timeOffset="1717.7235">6921 12477,'49'0,"-73"0,24 25,-25-25,0 0,25-25,0 0,0 0,50 25,-1 0,1 0,24 25,-74 0,25 24,-25-24,0 0,0 0,0 49,-25-24,-24-1,24 1,0-50,25 25,-50-25,50-50,25 50,0 0,25 0,-50 25,49-25,-49 50,75-50,-75 24,74-24</inkml:trace>
  <inkml:trace contextRef="#ctx0" brushRef="#br0" timeOffset="2240.5562">7739 12601,'0'0,"50"-50,-75 50,-49 0,24 0,1 25,-26-25,26 0,24 25,-25-25,100-50,-25 1,49-26,25 1,0-25,-49 49,-25 0,24 25,-49 75,0 25,0-1,0 0,0 1,0-1,0-24,0-1,25 1,-25 0,50-50,-50 24,74-24,-49 0,0 0</inkml:trace>
  <inkml:trace contextRef="#ctx0" brushRef="#br0" timeOffset="2629.95">8434 12402,'0'0,"0"-49,0 24,0 0,-25 25,-24 25,49 25,-25-1,25-24,0 0,0 24,0-24,0 0,0 0,25-25,-25 49,49-49,-24 0,49-24,-74-1,25 0,-25-49,0 24,0 0,0 26,0-1,-25 25,-49 0,24 0,26 49,24 1</inkml:trace>
  <inkml:trace contextRef="#ctx0" brushRef="#br0" timeOffset="2901.2826">9649 12601,'0'-75,"0"125,0-25,50 24,-50-24,-25 50,-49-51,24 26,-49-25,-25 24,0-49</inkml:trace>
  <inkml:trace contextRef="#ctx0" brushRef="#br0" timeOffset="4113.8956">10021 12402,'0'0,"0"-24,50 24,0 0,24 0,-24 0,-50 24,24 26,-24-25,0 0,0 24,0-24,0 0,-49 24,-1-49,25 0,1 0,-26-49,50-1,0-24,0-1,25 1,24 24,51-24,-26 74,-24-25,-1 25,1 0,0 0,-1 0</inkml:trace>
  <inkml:trace contextRef="#ctx0" brushRef="#br0" timeOffset="4317.5845">10666 12378,'0'0,"25"0,0 0,25 0,-26 0,1 0,0 0,-25 24</inkml:trace>
  <inkml:trace contextRef="#ctx0" brushRef="#br0" timeOffset="4484.5759">10766 12601,'49'-25,"1"25,24-25,-24 25,-1-49</inkml:trace>
  <inkml:trace contextRef="#ctx0" brushRef="#br0" timeOffset="4783.6482">11311 12254,'0'-25,"0"50,0-1,0 26,0 0,0 24,0-24,0-26,0 1,0 25,50-50</inkml:trace>
  <inkml:trace contextRef="#ctx0" brushRef="#br0" timeOffset="5234.7621">11683 12179,'0'0,"-49"0,49 25,0 25,0-26,0 26,0 0,0-26,49-24,1 0,-50 25,50-25,-26 0,-24 25,25-25,-25 50,0-26,-25 1,-24-25,-1 0,25 0,25-49</inkml:trace>
  <inkml:trace contextRef="#ctx0" brushRef="#br0" timeOffset="5412.3241">11659 12204,'0'0,"49"0,50-50,1 50,-26 0,-24 0,-26-25,26 25</inkml:trace>
  <inkml:trace contextRef="#ctx0" brushRef="#br0" timeOffset="9477.432">12725 12551,'0'0,"0"-25,25 25,25 0,-1 0,1 25,-50 0,0 25,0-26,0 1,-25 50,-25-51,1 1,-1 25,1-50,-1 0</inkml:trace>
  <inkml:trace contextRef="#ctx0" brushRef="#br0" timeOffset="10523.5933">13742 12303,'-25'0,"25"-25,0 50,50 25,-50-1,0 26,0-26,0-24,0 25,0-25,0-1,-25-24,0-24,25-51,0 50,0-49,0 24,75 26,-75-26,49 25,-24 0,0 25,-25-49,50 49,-26 0,1 0,-25 25,0 24,50 26,-50-51,0 1,0 25,0-25,0-1,0 26,-25 0,25-26,25 1,49-25,-49 0,25 0,24-49,-49 49</inkml:trace>
  <inkml:trace contextRef="#ctx0" brushRef="#br0" timeOffset="11001.3789">14610 12353,'-24'0,"48"0,1 0,25-25,-25 25,-1 0,26 0,-25 0,24 0,-49 25</inkml:trace>
  <inkml:trace contextRef="#ctx0" brushRef="#br0" timeOffset="11205.8422">14536 12601,'-50'0,"75"0,50 0,-26 0,1 0,24-50,-24 50,-1 0,-24 0,-25-25</inkml:trace>
  <inkml:trace contextRef="#ctx0" brushRef="#br0" timeOffset="13129.2069">15627 12378,'25'0,"-25"-25,-50 25,-24 25,24-25,26 24,-26-24,50 50,0-75,0-24,0 24,0-25,25 25,-25-24,74-1,-24 0,-25 50,-25-24,49 24,-49-25,0 74,25 1,-25 25,0 24,0-25,0 1,0-26,0-24,0 0,0 24,25-49,-25 25,50-25,-26 0,1-25</inkml:trace>
  <inkml:trace contextRef="#ctx0" brushRef="#br0" timeOffset="13776.5687">16198 12154,'0'-25,"0"1,-75 24,26 0,49 24,-50 26,50-25,0 0,-25 24,25 1,0-25,0 0,0-1,0 51,25-50,25 24,-25-49,24 0,26 0,-26-25,-24 1,-25-26,50 50,-50-25,0-24,0-1,0 0,0 1,-25 49,25-25,-25 25,25-25,-25 25,-24 0,24 0,0 0,25 25,-50-25</inkml:trace>
  <inkml:trace contextRef="#ctx0" brushRef="#br0" timeOffset="39936.8482">5457 13791,'0'-24,"0"73,0 1,0-25,25 24,-25 1,0-1,0 26,0-1,0-24,0-1,0-24,0 0,0 25,0-1,0-24,25-25,25 0,-1 0,1 0,-1 0,1-49,-25 49,24 0</inkml:trace>
  <inkml:trace contextRef="#ctx0" brushRef="#br0" timeOffset="40207.2099">5457 14213,'0'0,"0"-25,25 25,0 0,0-49,24 49,1 0,-25 0,0 0,24 0</inkml:trace>
  <inkml:trace contextRef="#ctx0" brushRef="#br0" timeOffset="40404.6821">5433 13791,'0'0,"0"-49,49 24,1 25,-1 0,1 0,0 0,-1 0,1 25</inkml:trace>
  <inkml:trace contextRef="#ctx0" brushRef="#br0" timeOffset="40966.9392">6326 13643,'0'-50,"-25"50,-25 0,50 25,-49-25,49 49,-50 1,50 0,-75 24,75 0,-24 26,24-26,0 25,0 0,0 1,0-26,0 1,24-1,26-24,-25 24,49-24,-24-26,0-24,-26 50,26-50,-25 0,0 0,-25-25,49-24</inkml:trace>
  <inkml:trace contextRef="#ctx0" brushRef="#br0" timeOffset="41673.053">6549 13940,'0'-49,"-50"49,50 24,25 26,0-25,24 24,1 1,0-25,-1 24,1-24,-25 25,49-1,-49 1,-25-75</inkml:trace>
  <inkml:trace contextRef="#ctx0" brushRef="#br0" timeOffset="42134.6462">6846 13891,'0'0,"0"-25,-24 74,24-24,-50 25,50 24,-50 1,50-26,-49-24,49 25,-50-50,50-50</inkml:trace>
  <inkml:trace contextRef="#ctx0" brushRef="#br0" timeOffset="42465.284">6499 13717,'0'0,"0"-25,-25 25,50-49,50 49,-1 0,0 0,1-25,-26 25,1 0,-25 0,49 0</inkml:trace>
  <inkml:trace contextRef="#ctx0" brushRef="#br0" timeOffset="43064.7129">7144 13519,'0'0,"50"0,-1 24,-24 1,25 25,24-1,-49 26,25-1,-50 25,49 50,-49-25,0-25,0 50,-49-25,-1 25,50-99,-50 24,50-49,-49 0,49 24,-25-49,-25 0</inkml:trace>
  <inkml:trace contextRef="#ctx0" brushRef="#br0" timeOffset="59086.5741">7913 13990,'-25'0,"0"0,-24 0,74 0,-1 0,26 0,24 0,1 0,-1 0,1 0,-26 0,-24 0,25 0</inkml:trace>
  <inkml:trace contextRef="#ctx0" brushRef="#br0" timeOffset="59361.8017">7987 14213,'25'0,"50"0,-26 0,1 0,0 0,-1 0,1-25,-1 25</inkml:trace>
  <inkml:trace contextRef="#ctx0" brushRef="#br0" timeOffset="74637.5402">14263 14387,'0'-25,"25"0,-25-25,25 1,-25-1,49-24,-49 24,0-24,0 24,0 25,0-24,0 24,0 0,0-24,0 24,-25 25,25 49,0 1,0-25,0 49,0-24,0-1,0-24,25 25,-25-25,25-25,-25 49,50-49,-1 50,1-50,-50-25,25 25,-25-74,25 49,-25 0,0-49,0 49,49 0,-49-25,0 26,0-1,-25 25,25 25,0-1,0 26,0-25,0 24,0 1,0 0,0-1,0 26,25-51,-25 1,25-25,25 50,-26-50,1 50,25-50,24 0</inkml:trace>
  <inkml:trace contextRef="#ctx0" brushRef="#br0" timeOffset="74973.4798">15230 14238,'0'25,"-24"24,24 1,-50 24,50-24,-50 0,50-26,-49 26,49 0</inkml:trace>
  <inkml:trace contextRef="#ctx0" brushRef="#br0" timeOffset="75237.0102">15057 14337,'0'0,"-25"-25,50 50,74 74,-99-74,50 0,-50 25,49-26,1 26</inkml:trace>
  <inkml:trace contextRef="#ctx0" brushRef="#br0" timeOffset="75440.8706">14908 14163,'0'0,"0"-49,50 49,24 0,25 0,25 0,-25 0</inkml:trace>
  <inkml:trace contextRef="#ctx0" brushRef="#br0" timeOffset="75883.3094">15851 14015,'0'0,"49"0,26 0,-1 0,0-25,1 25,-1 0,-49-50,0 50</inkml:trace>
  <inkml:trace contextRef="#ctx0" brushRef="#br0" timeOffset="76117.0165">15999 13717,'0'0,"-24"0,24-50,0 75,0 50,0 24,74 0,-74-25,50 50,-50-74,49 49,-49-49,50-25,-50 24</inkml:trace>
  <inkml:trace contextRef="#ctx0" brushRef="#br0" timeOffset="76802.8882">16694 13767,'50'0,"-50"24,-25-24,25-24,-50-26,50 25,0 0,0 1,0-26,25 50,25 0,-26 0,1 0,25 25,-25-25,-1 49,-24-24,50 50,-50-1,0 0,0 1,-50-1,26-24,-26-1,-24 1,24-50,0 0,25 0,1 0,-26-25,50-49,-25 24,25 1,0 24,0 0,50 25,-1-50,1 50,0 0,-25 0,-1 50,-24-25</inkml:trace>
  <inkml:trace contextRef="#ctx0" brushRef="#br0" timeOffset="77359.032">16644 14114,'0'-25,"0"-25,25 50,25 0,-1 25,1-25,24 75,26-26,-26 26,0-51,1 26,-26-25,1-25,-25 0,24 0</inkml:trace>
  <inkml:trace contextRef="#ctx0" brushRef="#br0" timeOffset="77929.3654">17488 13791,'0'-49,"24"49,51 0,-50 0,-1 25,26-25,-50 74,50-24,-50-1,0 1,0-1,0 1,-50-25,0-25,-123 49,123-49,1-49,-1-50,50-25,0-75,25-24,74 25,75 49,-25 25,-1 74,-48 50,-1-50,0 50,0 0,25 50,-74-25,24 49,-49-24</inkml:trace>
  <inkml:trace contextRef="#ctx0" brushRef="#br0" timeOffset="78567.3092">18083 13940,'0'0,"25"-49,24 49,1 0,0 24,-50 1,24 0,-24 49,0-24,0 0,0-1,0 1,-24-1,-1 1,25-100,0 26,0-26,25 0,-25 26,74-1,-74-25,50 25,-50-24,49 24,-49-25,0 100,-25 0,25-26,0 26,50 0,-25-50,0 24,24-24,-24 0,0 0</inkml:trace>
  <inkml:trace contextRef="#ctx0" brushRef="#br0" timeOffset="78748.3848">18009 13593,'0'0,"0"-25,49 25,26 0,24 0,0 0,0-49</inkml:trace>
  <inkml:trace contextRef="#ctx0" brushRef="#br0" timeOffset="84236.6442">5532 15949,'-50'0,"50"-49,25 49,25 0,-26-25,1 25,25 0,-25 0,-1 0,26 50,-50-1,50 26,-50-1,0-24,0 24,0-24,-50-26,0 26,26-50,-26 0,0 0,26-50,-26-49,50 0,-50 0,50-50,25 75,25-1,-1-24,51 49,-26 1,50-1,-25 50,0 0,-24 0,-25 0</inkml:trace>
  <inkml:trace contextRef="#ctx0" brushRef="#br0" timeOffset="85231.4649">6177 16371,'0'0,"49"0,1 0,0 0,-50 50,0-1,49-24,-49 0,0 25,-25 24,25-49,-24-25,24 49,-25-49,25-24,25-26,24-24,-24 49,0 0,-25-25,49 26,-49-26,25 0,-25 25,0 75,0 25,-49 24,49 0,-75 25,75-25,-49 0,49-49,-50-25,50-50,25-25,-25 26</inkml:trace>
  <inkml:trace contextRef="#ctx0" brushRef="#br0" timeOffset="85549.769">6226 16495,'-24'0,"48"0,1 0,0 0,49 25,-24 0,-25 49,24-24,-24-1,-25-24,75 25,-51-25</inkml:trace>
  <inkml:trace contextRef="#ctx0" brushRef="#br0" timeOffset="85807.1772">6053 16222,'0'0,"-25"0,74 0,1 0,25 0,24 0,50-74,-25 24</inkml:trace>
  <inkml:trace contextRef="#ctx0" brushRef="#br0" timeOffset="86351.0066">7194 16024,'0'0,"-25"0,50 0,24 0,1 0,0-25,-1 25,1 0</inkml:trace>
  <inkml:trace contextRef="#ctx0" brushRef="#br0" timeOffset="86533.8246">7268 16247,'0'-25,"25"25,25-25,24 25,0 0,1 0</inkml:trace>
  <inkml:trace contextRef="#ctx0" brushRef="#br0" timeOffset="87533.0382">8236 15627,'0'-50,"0"26,24 24,26 0,0 0,-1 0,-49 74,0-24,0-26,0 26,0 0,-49-50,-26 49,50-49,1 0,-26 0,25-25,25 1,-50-1,50-25,0 25,0 1,0-1,0-25,0 1,0 24,50-25,-25 25,0 25,24-49,-24 49,25 0,-1 0,1 0,-25 0,0 0,24 49,-49 1,0-25</inkml:trace>
  <inkml:trace contextRef="#ctx0" brushRef="#br0" timeOffset="88142.7392">7963 16222,'0'0,"49"-25,26 25,49-49,0 49,25-75,-25 75,24 0,-48 0,-26 0,-49 0,0 0</inkml:trace>
  <inkml:trace contextRef="#ctx0" brushRef="#br0" timeOffset="88840.3911">8211 16867,'-25'0,"25"-25,0 1,0-26,25 50,24 0,-24 0,25 25,-25 0,24 24,-24-24,25 25,-50-1,0-74,0-24,0-1,0 1,0-26,0-24,0 0,0 24,-50 26,50 24,25 25,24 0,1 0,24-50,1 50,-1-49,1 49,-26 0,-49-25,50 25</inkml:trace>
  <inkml:trace contextRef="#ctx0" brushRef="#br0" timeOffset="89607.5764">8632 16644,'25'0,"25"50,-50-26,0 1,25 25,-25-25,0-1,0 26,0 0,0-75,0-25,0 25,0-24,0-1,0 25,0-24,24 49,-24-25,50 0,0 25,-26 0,-24 25,50-25,-50 50,0-26,25-24,-25 25,0 0,0 25,0-26,0 1,25-25,-25 25,24-25,26 0,0 0,-26 0,26-50,-50-49</inkml:trace>
  <inkml:trace contextRef="#ctx0" brushRef="#br0" timeOffset="90400.5503">9252 15850,'25'0,"0"0,50-25,-26 25,1 0,-25 0,24 0,1 0</inkml:trace>
  <inkml:trace contextRef="#ctx0" brushRef="#br0" timeOffset="90574.3087">9426 15974,'25'0,"0"0,24 0,1 0,0 0,-1-49</inkml:trace>
  <inkml:trace contextRef="#ctx0" brushRef="#br0" timeOffset="91360.8427">10195 15056,'0'0,"0"-24,0 48,0 26,0 24,25-24,-25 0,0-26,25 26,-25-25,49-25</inkml:trace>
  <inkml:trace contextRef="#ctx0" brushRef="#br0" timeOffset="91802.547">10443 15056,'0'25,"0"0,0 0,75 24,-51-49,1 25,25-25,-50 50,49-50,-49 25,25-25,-25 24,0 1,-49 25,-26-50,50 0,1 0,24-50</inkml:trace>
  <inkml:trace contextRef="#ctx0" brushRef="#br0" timeOffset="92006.004">10493 15032,'0'0,"0"-50,0 25,25 25,49-49,-24 49,-1 0,1 0,-25 0,24 74,-49-24</inkml:trace>
  <inkml:trace contextRef="#ctx0" brushRef="#br0" timeOffset="92381.8496">10121 16024,'0'0,"0"-50,-25 50,50 0,49-49,25 49,50-75,25 75,-25-74,-25 74,-50-50,0 50,-49 0,-25 25,0 0</inkml:trace>
  <inkml:trace contextRef="#ctx0" brushRef="#br0" timeOffset="92844.4872">10443 16371,'0'0,"50"25,-25 25,24-1,-49-24,50 25,-50-26,25 1,-25-50,-25-24,25-26,-50-49,50 25,0 49,0 26,0-1,25 25,0 0,0-50,49 50,-24-25,-1 25,1-49,-25 49,24 0</inkml:trace>
  <inkml:trace contextRef="#ctx0" brushRef="#br0" timeOffset="93346.6905">10790 16222,'0'25,"0"25,0-1,0 1,0 0,0-26,50 1,24-25,-49 0,25 0,-25 0,-25-25,24 1,-24-26,0 25,0-25,0 26,0 73,0 1,0 0,0 24,0-24,0-26,50 1,-50 25,50-50</inkml:trace>
  <inkml:trace contextRef="#ctx0" brushRef="#br0" timeOffset="93746.8093">11386 16222,'49'25,"-24"0,-25 24,25 1,-25-25,0 25,0-1,-50-49,26 0,-1 0,-25 0,25-49,25-1,0 25,0 0,0-24,0 24,50 25,-50-25,50 25,-1 0</inkml:trace>
  <inkml:trace contextRef="#ctx0" brushRef="#br0" timeOffset="94960.8539">11361 15354,'0'0,"50"0,-1 0,-24 0,0 0,24 0,-24 0,0 0,25 0</inkml:trace>
  <inkml:trace contextRef="#ctx0" brushRef="#br0" timeOffset="95143.6015">11510 15602,'25'0,"24"-25,-24 25,0 0,24-24</inkml:trace>
  <inkml:trace contextRef="#ctx0" brushRef="#br0" timeOffset="107687.1322">12031 15156,'0'24,"24"-24,-24 25,0 0,-24-25,24-50,0 26,0-26,24 50,26 0,24 0,-74 25,25-25,-25 49,0-24,0 25,0-1,0 1,0 25,-25-26,-24 1,24-1,-25-24,26-25,24 25,-25-25,-25 0,50-25,50 25,-25-49,49 49,-24 0,-1 0,-49 24,50-24</inkml:trace>
  <inkml:trace contextRef="#ctx0" brushRef="#br0" timeOffset="107956.4134">12353 15329,'50'0,"-50"50,-25-50,25 25,-75-25,75-25,25 25</inkml:trace>
  <inkml:trace contextRef="#ctx0" brushRef="#br0" timeOffset="108584.8438">12502 15156,'0'-25,"0"-25,50 50,-50-25,49 25,-24 0,0 25,-25 50,0-51,0 1,0 0,0 25,0-1,-25-49,25-49,25 49,24 24,-49 1,50 25,-50 0,25-1,-25-24,0 25,-50-50,1 0,-1 0,50-50,50 50,-1 0,-49-25</inkml:trace>
  <inkml:trace contextRef="#ctx0" brushRef="#br0" timeOffset="109006.3546">12849 15081,'0'0,"25"0,-25-49,50 49,-26-25,1 25,25 0,-50 25,25 49,-25-24,0 24,0 0,0 1,0-25,49-1,-49 1,0-25,0-75</inkml:trace>
  <inkml:trace contextRef="#ctx0" brushRef="#br0" timeOffset="109149.9714">12874 15329,'0'0,"25"0,24-49,1 49,24-25,-49 25,0 0</inkml:trace>
  <inkml:trace contextRef="#ctx0" brushRef="#br0" timeOffset="111311.5377">13593 13717,'0'-25,"0"75,75 49,24 149,0 50,25 49,0 124,-25 1,1-26,-26 149,0-99,51-24,48-100,-49-99,25-25,-50-50,-24 1,-26-150,26-49,-26 0,-49-49,-49-26</inkml:trace>
  <inkml:trace contextRef="#ctx0" brushRef="#br0" timeOffset="112989.1656">14635 15875,'25'0,"25"-25,-26 25,1 0,25 0,-25 0</inkml:trace>
  <inkml:trace contextRef="#ctx0" brushRef="#br0" timeOffset="113138.4523">14710 16049,'24'-25,"51"25,-26-50,1 50</inkml:trace>
  <inkml:trace contextRef="#ctx0" brushRef="#br0" timeOffset="114337.3759">15503 15776,'-25'-25,"25"0,0-24,75 49,-1-50,-49 50,25 0,-1 0,-24 0,0 0,-25 74,50-24,-50-25,0 0,-25 24,0-24,0 25,-24-50,24 24,0-24,-50-24,75-26,25 25,0 25,0 0,25 0,24 0,-24 0,-1 0,1 0,-25 0</inkml:trace>
  <inkml:trace contextRef="#ctx0" brushRef="#br0" timeOffset="115005.7149">16074 15528,'0'-25,"25"25,24-50,-24 50,0 0,24-24,-24 24,0 0,-25 49,0-24,0 49,0-49,-25 0,25 0,50-25,-25 0,-1 0,1 0,25 0,-25 0,-25 74,24-49,-24 25,0-26,0 26,0-25,-74 49,24-74,26 0,-1 0,0 0,-25-25,50 1,25 24,25 0,-1 0,1 0,0 0,-1 0,-24 0</inkml:trace>
  <inkml:trace contextRef="#ctx0" brushRef="#br0" timeOffset="115483.1109">16818 15354,'0'0,"0"-25,0 50,0 25,0-1,0 1,0 24,0 1,0-1,0-24,0-1,50 1,-26 0,1-50,25 24,-25-24,-1 0,-24-24,50-1,-50-25,0 25,0-24,-25-1,-24 50,24 0,-25 0,-24 75,24-51,25 26</inkml:trace>
  <inkml:trace contextRef="#ctx0" brushRef="#br0" timeOffset="116405.9851">17488 15577,'-25'0,"74"0,51-24,-26 24,1-50,-1 50,-24-50,-26 50,26 0</inkml:trace>
  <inkml:trace contextRef="#ctx0" brushRef="#br0" timeOffset="117016.6607">17736 15255,'0'49,"25"26,-25 24,74 25,-74-25,0 1,50-26,-50-24,0-26,0 1,24-25,-24-49</inkml:trace>
  <inkml:trace contextRef="#ctx0" brushRef="#br0" timeOffset="128378.3186">18728 15156,'0'24,"-25"-24,50 0,-25-49,0 24,25 25,24 0,-24 0,25 0,-25 0,24 50,-49-26,25 26,-25 0,0-1,0 26,-25-1,-24-24,24-25,-25 24,0-49,26-25,24-24,0 24,24 25,51 0,-50 0,24 0,-24 0,0 50,25-50,-1 0</inkml:trace>
  <inkml:trace contextRef="#ctx0" brushRef="#br0" timeOffset="128586.7505">19323 15106,'0'25,"0"0,-25-1,25 51,-24-26,24 1,-50-25,50 25,-74-26</inkml:trace>
  <inkml:trace contextRef="#ctx0" brushRef="#br0" timeOffset="128790.2053">19050 15255,'0'0,"0"-25,25 25,0 0,0 74,24-24,-24-25,25 0,-25-25,-1 74,26-74,-25 25</inkml:trace>
  <inkml:trace contextRef="#ctx0" brushRef="#br0" timeOffset="129475.5709">19497 15156,'0'0,"25"0,24 0,-74 0,25-50,0 25,25 25,25-25,-25 25,-25 25,0 25,-50-50,0 0,50-25,-24-25,24 26,49-26,1 50,-1 50,-49-26,50 1,-50 25,0-1,0-24,0 25,-25 24,0-24,25-25,-74-25,74-25,0 0,50 25,-1 0,-24 0,0 0,49 0,-49 50</inkml:trace>
  <inkml:trace contextRef="#ctx0" brushRef="#br0" timeOffset="129653.566">19919 15156,'0'0,"24"0,-24 24,0 26,25-50</inkml:trace>
  <inkml:trace contextRef="#ctx0" brushRef="#br0" timeOffset="130253.8623">20043 14982,'0'-50,"0"100,0-124,0 49,24 25,-24-50,50 50,-25 0,24 0,-49 25,50-25,-50 50,50-26,-50 1,0 25,0-25,0 24,-25-49,0 0,25-49,25 49,49 0,-49 24,25 26,-50-25,49 24,-49-24,0 25,-25-50,25 49,-49-49,24 0,-25 0,50-24,0-1,0 0,50 25,0 0,24 0</inkml:trace>
  <inkml:trace contextRef="#ctx0" brushRef="#br0" timeOffset="130604.6462">20563 14858,'0'-50,"0"26,0-26,50 50,-25-25,49 25,-49-25,25 25,-1 25,-49 0,25 25,-25-26,50 1,-50 25,25 74,-25-99,0 24,0-24,24-25</inkml:trace>
  <inkml:trace contextRef="#ctx0" brushRef="#br0" timeOffset="130778.2669">20787 14908,'0'0,"0"-25,49 25,-24-25,0 25,0 0,49-74,-49 74,0 0</inkml:trace>
  <inkml:trace contextRef="#ctx0" brushRef="#br0" timeOffset="139176.35">15702 17338,'0'0,"25"0,24 0,1 0,24 0,-24-24,-25 24</inkml:trace>
  <inkml:trace contextRef="#ctx0" brushRef="#br0" timeOffset="139345.364">15801 17562,'0'0,"50"0,-26-25,26 25,24-75,1 75,24-24,0 24</inkml:trace>
  <inkml:trace contextRef="#ctx0" brushRef="#br0" timeOffset="164192.8951">20762 12105,'0'0,"0"-25,0-50,0 51,0-26,0 25,0-24,-25 49,25-50,0 25,0 75,25-1,-25 75,74 25,-24 25,24 49,1-24,-1 49,25-25,-49 25,-50-50,74 75,-74 50,50-125,-50 50,50-25,-50-49,49-25,-49 25,99-75,-49 0,-25-25,24 75,1-50,-50 1,74 48,-74 51,50 24,-50-74,0 25,0-1,50-49,-50 0,0-25,74 1,-74-26,0 1,0-51,25-24,-25-74,50-50,-50 25,49-1</inkml:trace>
  <inkml:trace contextRef="#ctx0" brushRef="#br0" timeOffset="165714.9065">21382 12378,'-25'49,"25"-24,0-75,0 1,0-26,0 1,0-1,0 1,0 0,0-1,25 26,-25 24,0-25,0 25,0 50,0 25,0-1,0 1,0 0,0-1,25-24,0 25,24-50,-49 49,25-49,0-25,-25 1,49-26,-49 0,0-24,0 0,0-1,0 50,0 1,0-1,0 50,0 24,0 1,0 24,0 1,0-1,0-24,0-1,25 1,0-25,25-25,-26 49,1-49,25 0,-1 0,1-24,0 24,-1-25</inkml:trace>
  <inkml:trace contextRef="#ctx0" brushRef="#br0" timeOffset="166120.6938">22027 12129,'0'0,"0"-49,0 24,-25 25,50 0,25 50,24-1,-24-24,-1 25,1-50,-1 49,-24-49</inkml:trace>
  <inkml:trace contextRef="#ctx0" brushRef="#br0" timeOffset="166420.7578">22300 12080,'0'-50,"0"100,0-125,0 51,-25 24,25 49,-74 26,74-51,-50 1,50 25,-25-50,25 25</inkml:trace>
  <inkml:trace contextRef="#ctx0" brushRef="#br0" timeOffset="166601.3988">22002 12005,'0'0,"0"-49,-25 49,25-50,0 25,25 25,50-24,-1 24,0-50,1 50,-1 0</inkml:trace>
  <inkml:trace contextRef="#ctx0" brushRef="#br0" timeOffset="167233.6984">22895 11832,'25'-50,"24"50,1-49,0 49,49-75,-25 75,1-25,-26 25</inkml:trace>
  <inkml:trace contextRef="#ctx0" brushRef="#br0" timeOffset="167838.8259">23540 11410,'-25'0,"0"0,1 0,24-25,0 1,0-26,0 25,24-24,1 49,0 0,25 0,-26 0,1 0,-25 49,50-24,-50 25,0-1,0 1,0 24,-75 50,51-49,24-51,-75-24,75-49,25 49,0-25,0 25,24 0,-24 0,0 0,24 0,-24 0,0 0</inkml:trace>
  <inkml:trace contextRef="#ctx0" brushRef="#br0" timeOffset="168237.4178">23887 11261,'0'0,"0"-49,0 24,25 25,25-50,-1 50,-24 0,0 25,25-25,-50 75,49-26,-49 1,0-1,0-24,0 0,0 0,-25 24,-49-49,49 0,-25 0,1-49,-1-50,1-75,49-25,-50 26,50 24,99 25,-24 50,49 24,-50 50,1-25,-1 25,-24 0,-1 0,1 25,-50 0,25 24</inkml:trace>
  <inkml:trace contextRef="#ctx0" brushRef="#br0" timeOffset="168559.2633">24458 11112,'0'0,"-50"0,75 0,0 0,24 50,1-50,0 50,-26-25,26 24,-25-24,24 25</inkml:trace>
  <inkml:trace contextRef="#ctx0" brushRef="#br0" timeOffset="168778.2098">24731 11137,'-25'-74,"-25"74,125 74,-150-99,50 50,25 0,-49 50,49-26,-75 1,75-25,-24-25</inkml:trace>
  <inkml:trace contextRef="#ctx0" brushRef="#br0" timeOffset="168995.6363">24359 10914,'0'-25,"0"50,49-99,1 74,24-25,-24 25,-1-50,1 50</inkml:trace>
  <inkml:trace contextRef="#ctx0" brushRef="#br0" timeOffset="169681.7946">22077 12303,'0'-49,"24"49</inkml:trace>
  <inkml:trace contextRef="#ctx0" brushRef="#br0" timeOffset="169888.7639">22176 12204,'0'0,"-50"25,25 49,-24 1,24-26,-25 1,25 24</inkml:trace>
  <inkml:trace contextRef="#ctx0" brushRef="#br0" timeOffset="170590.9054">21531 13395,'-50'0,"75"0,25-25,-1-25,1 50,24-49,-49 49,0 0,24 0</inkml:trace>
  <inkml:trace contextRef="#ctx0" brushRef="#br0" timeOffset="170751.4712">21605 13444,'0'0,"50"0,-1 0,1 0,24-74,1 49</inkml:trace>
  <inkml:trace contextRef="#ctx0" brushRef="#br0" timeOffset="196540.9607">22201 13990,'24'25,"26"-25,49 0,124-50,50-24,25-26,49 1,0-25,50 0,-74 50,-50-25,-100 49,-123 50,-50-25,-25 25,-25 0,26 0,-51 50,26-1</inkml:trace>
  <inkml:trace contextRef="#ctx0" brushRef="#br0" timeOffset="197508.2058">17562 18083,'0'0,"74"0,1 0,74 0,49-75,75 26,25-26,148-24,-24 49,99-24,-224 24,-24 50,-74-74,-125 74,-49 0,-75-50,25 50,-24 0,24 0,0 0</inkml:trace>
  <inkml:trace contextRef="#ctx0" brushRef="#br0" timeOffset="258357.0044">8707 13965,'0'0,"0"-25,25 25,-50 0,50 0,-50-49,25-26,25 26,24 24,-24 25,0 0,24 0,-24 0,25 49,-50-24,0 25,0 24,0 1,0-1,-25 25,0-49,-24-25,24-25,25 49,-50-49,1 0,49-25,0-24,24 49,26-25,-25 25,0 0,24 0,-24 0,0 0,24 0,-24 0,25 0</inkml:trace>
  <inkml:trace contextRef="#ctx0" brushRef="#br0" timeOffset="258986.832">9401 13940,'0'0,"25"0,-50 0,1 0,-26 0,0 0,1 25,-1-25,25 25,-24-25,49-25,24 0,-24-24,50-1,-50 25,50-24,-50 24,49-25,-49 25,50 25,-50-24,50 48,-50 26,49 49,-49 0,50-24,-50-1,74 1,-74-1,25-49,-25 0,50-25,24 0,-24-25</inkml:trace>
  <inkml:trace contextRef="#ctx0" brushRef="#br0" timeOffset="259512.432">10046 13742,'0'-25,"0"50,0-100,-49 75,49-24,-25 24,0 0,-25 24,50 26,0 0,-24-1,24 1,0-1,0 1,0 0,0-26,0 1,0 25,49-25,1 24,-1-49,-24 0,25 0,-25-25,-25-24,24 24,-24 0,0-24,0 24,0 0,0 0,0-24,0 24,0 0,-49-25,49 26,-50 24,50-25,-74 25,24-50,25 50</inkml:trace>
  <inkml:trace contextRef="#ctx0" brushRef="#br0" timeOffset="261350.5615">16545 15900,'-50'0,"26"0,-1 0,0 0,-25 49,26-49,-26 25,0-25,26 0,-1 0,25-49,0-1,0-24,0-1,49-24,1 49,-25 1,-25 24,25-25,-25 26,0-1,0-25,0 0,0 1,0 98,74 51,-74 49,50 24,-50-24,74 74,-74-49,74-25,-24-50,-50-25,50-24,-50 0,49-50,-24 0,0 0,-25-25,50 0,-1-25</inkml:trace>
  <inkml:trace contextRef="#ctx0" brushRef="#br0" timeOffset="262182.4138">17091 15776,'0'-25,"0"-25,0 26,-25-51,25 50,-25 1,25-26,-25 50,25-25,-49 25,24 0,25 50,-25-1,25 26,-49-1,49-24,0 24,0-24,0-1,0 1,0 0,24-1,-24-24,50 0,0 24,-1-49,1 0,24-24,-74-26,25 25,-25-24,0-1,50-24,-50 24,0 0,-25 50,25-74,-50 49,1-49,-1 49,25 0,0 25,-24-74,24 74,-49 0,-1 0,75 25,-49 24,49 1,0-1</inkml:trace>
  <inkml:trace contextRef="#ctx0" brushRef="#br0" timeOffset="279115.3504">17215 16768,'0'-25,"49"25,1 0,0 0,-50 25,0 25,0-26,0 1,0 0,0 25,-25-26,-25 26,1 0,49-26,24-24,1 0,74 0,-49 0,-25 0</inkml:trace>
  <inkml:trace contextRef="#ctx0" brushRef="#br0" timeOffset="279618.0043">17686 16694,'0'-25,"0"50,-50-100,26 100,24 25,0-1,0 1,24 24,26-24,0-25,-1-25,1 0,0 0,24 0,-49 0,0-25,24-25,-49 1,25-51,-25 76,0-1,0 74,0 1,0 24,0 1,0-26,0 1,25 0,-25-26,49-24,-49 50,25-50,50 0</inkml:trace>
  <inkml:trace contextRef="#ctx0" brushRef="#br0" timeOffset="280087.5651">18430 16594,'99'323,"-198"-646,248 646,-124-323,24-25,-24-49,-25 24,50 0,-50 1,0 24,0-25,-25 75,25 0,-25 25,25 24,0 0,0 1,0-26,0 1,0 0,25-50</inkml:trace>
  <inkml:trace contextRef="#ctx0" brushRef="#br0" timeOffset="280320.3429">19001 16743,'0'25,"0"-50,0 100,0-51,-25-24,25-24</inkml:trace>
  <inkml:trace contextRef="#ctx0" brushRef="#br0" timeOffset="280974.6999">19546 16421,'0'0,"-49"0,24 0,75 0,-1 0,1 0,-1 0,-24 0,0 0,-25 49,0 26,-25 24,25 50,0-75,0 1,0-51,0 26,-25-50,1 0,24-50</inkml:trace>
  <inkml:trace contextRef="#ctx0" brushRef="#br0" timeOffset="281170.1754">19497 16768,'0'0,"570"-99</inkml:trace>
  <inkml:trace contextRef="#ctx0" brushRef="#br0" timeOffset="281557.7027">20241 16446,'0'-50,"0"100,74 222,-49-272,0 0,25 0,-26 0,26-74,-25 24,24 1,-49-1,50 1,-50-1,0 25,0 100,-25-26,25 1,0 24,-25 1,25-1,0-24,0-1,0-24,-74 25</inkml:trace>
  <inkml:trace contextRef="#ctx0" brushRef="#br0" timeOffset="289817.4951">22920 13196,'-25'0,"-25"0,26 0,24-25,0 0,0-49,24 49,26 25,0-49,-1 49,1 0,0 0,24 24,-49 26,-25 0,49 24,-49 1,0-1,-49 25,24-24,-49-26,-26 1,51-50,49-75,0 26,0 24,24 25,1 0,0 0,50 0,-51 25,1 24,25-24,-25 25,24-50,-24 0</inkml:trace>
  <inkml:trace contextRef="#ctx0" brushRef="#br0" timeOffset="290250.838">23416 13196,'0'-99,"0"198,0-173,0 123,25 26,24-26,1-49,-50 25,25-25,0 50,-25-25,0-1,0 1,-25-25,-25 0,25 0</inkml:trace>
  <inkml:trace contextRef="#ctx0" brushRef="#br0" timeOffset="290453.2523">23441 13146,'0'0,"-25"-49,25 24,25 25,24-50,-24 50,0 0</inkml:trace>
  <inkml:trace contextRef="#ctx0" brushRef="#br0" timeOffset="291622.8864">23317 12874,'-25'0,"50"0,0 0,-1 0,26 0,-25 0,24 0,-24 0,-25 49,0-24,0 0,0 24,0 1,-25 24,-24-49,24 25,-25-25,100-25,-25 0,0 0,24 0,1 25,-50 49,0-24,0-26,0 1,0 0,-25 25,25-26,-74 26,49-25,25-75,0 1,49 49</inkml:trace>
  <inkml:trace contextRef="#ctx0" brushRef="#br0" timeOffset="292119.9794">23887 12849,'0'0,"-25"0,25-25,-24 25,-1 25,25 24,0 1,0 0,99 24,-74-74,0 50,49-26,-49 26,0-25,-25 0,-25 24,-25-49,25 0,1 0,-1 0</inkml:trace>
  <inkml:trace contextRef="#ctx0" brushRef="#br0" timeOffset="292291.0478">23887 12874,'0'-25,"0"50,75-100,-26 75,1 0,-25 0,0 0</inkml:trace>
  <inkml:trace contextRef="#ctx0" brushRef="#br0" timeOffset="292628.9794">24309 13022,'0'0,"-25"0,50 0,-25 25</inkml:trace>
  <inkml:trace contextRef="#ctx0" brushRef="#br0" timeOffset="293027.6127">24408 12700,'25'-25,"-50"50,100-50,-75 0,49 25,-24 0,0 0,-25 25,0 0,49 25,-49 24,0-24,0-1,-24 1,24-1,-25 1,25-25,25-25,24-25,-24 25,25-50,-26 50,26-24,-25 24,24-50</inkml:trace>
  <inkml:trace contextRef="#ctx0" brushRef="#br0" timeOffset="293416.5757">25003 12601,'0'0,"0"-50,-49 75,49 0,-25 24,25 1,0 24,0-24,0 0,0-1,0-24,25 25,0-50,24 24,-24-24,49-24,-74-26,75 25,-75 0,0-24,-50 49,1 0,-26 74,26-49,-1 25</inkml:trace>
  <inkml:trace contextRef="#ctx0" brushRef="#br0" timeOffset="299238.8677">15280 9798,'25'0,"0"0,24 0,-24 0,0 0,24 0,-24 0,-25 25,25-25,49 0,-24 0,0 0,24 0,-24 0,-1 0,-24 0,0 0,49 0,-24 0,0 0,-26 0,26 0,0 0,-1 0,1 0,-25 0,-1 0,26 0,-25 0,0 0,-1 0,26 0,-25 0,0 0,24 0,-24 0,-25 24,50-24,-25 0,24 0,-24 0,0 0,0 0,49 0,-49 0,0 0,-1 0,26 0,-25 0,0 0,-1 0,26 0,-25 0,0 0,24 0,-24 0,0 0</inkml:trace>
  <inkml:trace contextRef="#ctx0" brushRef="#br0" timeOffset="329765.3935">7268 9823,'25'0,"0"0,0 0,24 0,-24 0,0 0,0 0,49 0,-49 0,0 0,-1 0,26 0,-25 0,0 0,24 24,-24-24,0 0,24 0,1 0,-25 0,0 0,24 50,-24-50,25 0,-26 0,-24 25,50-25,0 0,-25 0,24 0,1 0,-1 0,-24 0,25 0,-25 0,-25 25,49-25,1 0,-25 0,-1 0,-24 49,50-49,0 0,49 0,-74 0,-1 0,-24-25,50 25,0 0,-26 0,1 0,25-24,-25 24,24 0,1 0,-25 0,-1 0,1 0,25 0,-25 0,0 0,24 0,-24 0,0 0,0 0,24-50,-24 50,0 0,24 0,-24 0,0 0,25 0,-1 0,-49-25,75 25,-51 0,1 0,-25-25,50 25,-1 0,1 0,-25 0,0 0,24-49,-24 49,0 0,24 0,1 0,-25 0,0 0,24 0,1 0,-25-25,0 25,24 0,26 0,-51 0,1 0,0 0,49 0,-24 0,0 0,-1 0,1 0,-25 0,24 0,-24 0,0 0,24 0,-24 0,0-25,25 25,-26 0,1 0,0 0,25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4-07T08:56:14.98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1538 3547,'0'0,"-25"0,25 74,25 1,-25 24,0 50,50-50,-50 0,0-24,25-26,-25-24,0 0,0-50,0-49,0-25,-50-50,50-25,0 25,-50 25,50 50,0 24,0 25,-24 25,24-49,24-1,26 50,-25 0,24 0,-24 0,-25 50,50-1,-50-24,0 25,0-1,-50 1,25-25,-24 24,-26 1,51-25,-1-25,50 50</inkml:trace>
  <inkml:trace contextRef="#ctx0" brushRef="#br0" timeOffset="800.7465">1737 3795,'0'0,"24"-25,26 25,0 0,-50 50,49-25,-49 24,0-24,0 0,0 0,-24 24,-1-49,-25 25,25-25,0 0,25-25,-74-24,74-26,0 1,0 24,25-24,0 49,24 0,1 25,0-49,-1 49,1-25,-25 25,-1-50,-24 1,0 24,0 0,0-49,0 24,-49 0,49 26,-75-26,51 25,24 50,0 49,24 50,-24 25,75-25,-75 50,74 0,-24-26,-50-24,49 0,-49-49,50-26,-50 1,0-25,0-50,-50-49,1-26,-1-24,50 25,-49 0,49 25,0 24,0 25,24 25,26-49,-25 49,24 0,1 0,-25 0,0 0,-25 49,0-24,0 0,0 24,0 1,-25-50,-25 50,25-50,-24 24</inkml:trace>
  <inkml:trace contextRef="#ctx0" brushRef="#br0" timeOffset="960.321">2530 3746,'0'0,"-24"0,24 24</inkml:trace>
  <inkml:trace contextRef="#ctx0" brushRef="#br0" timeOffset="1993.5586">2406 3845,'0'-50,"0"25,0 1,0 73,50 1,-50 24,50-24,-50-1,49 1,-49-25,75-25,-51 0,-24-25,25-49,-25-26,0 1,0-50,0 50,0 49,0 100,-25 24,25 1</inkml:trace>
  <inkml:trace contextRef="#ctx0" brushRef="#br0" timeOffset="2562.7358">1811 4787,'0'0,"0"-25,0-24,-50 24,50 0,0-24,0-1,25 124,-25 26,50 73,-50 26,0-1,50-24,-50-50,0-25,0-49,0 24,0-49,-25 0</inkml:trace>
  <inkml:trace contextRef="#ctx0" brushRef="#br0" timeOffset="2851.9579">1513 5482,'50'0,"-25"74,24 1,1 24,-25 25,24-25,1 0,-50-49,25-25,25-25,-26-99,51-100,-1 25,25 26,1 24,-1 74,-50 50,-24 0</inkml:trace>
  <inkml:trace contextRef="#ctx0" brushRef="#br0" timeOffset="3486.1533">769 7094,'0'0,"0"-49,-25 24,1 25,24-25,-50 25,0 50,26-26,24 26,0-25,0 24,24-49,26 50,49-50,25 50,-24-50,-26 74,-24-49,-1 24,-49-24,0 0,0 25,-74-26,-1 26,1-50,0 0,-1 0,50 0,75 0,24-74,50 74,-24 0,-26-50</inkml:trace>
  <inkml:trace contextRef="#ctx0" brushRef="#br0" timeOffset="3800.6586">1439 7193,'0'0,"-25"0,0 0,25 50,-49 24,49 1,0-1,0-24,25-25,24 24,-24-49,-25-25,50-24,-50-26,0 1,0 0,24 24,26 75,-25 24,-25-24,49-25,-49 50,50-50</inkml:trace>
  <inkml:trace contextRef="#ctx0" brushRef="#br0" timeOffset="4271.917">1786 7119,'50'50,"-50"-1,50-24,-50 25,49-26,-49 1,0 25,0-75,0-25,0-24,0 24,0 26,25 24,-25-25,25 25,-25 25,49 24,-49-24,0 0,0 0,0 24,25-49,-25 25,0-75,0-24,50-25,-50 0,0 24,25 26,-1 49,51 24,-50 26,-25 0,74 24,-49 0,0-49,49 25</inkml:trace>
  <inkml:trace contextRef="#ctx0" brushRef="#br0" timeOffset="4484.3496">2282 6300,'0'50,"25"49,25 75,-1-25,1-25,0 25,-1-25,-49-25,50-25,-50-24,0-1</inkml:trace>
  <inkml:trace contextRef="#ctx0" brushRef="#br0" timeOffset="4686.8147">2456 6573,'0'0,"74"0,-24 0,-25 50,-25-1,49 26,-49-26,0 1,-24-25,24 25,-75-50,50 24,-49-48</inkml:trace>
  <inkml:trace contextRef="#ctx0" brushRef="#br0" timeOffset="5079.7623">2431 6276,'0'0,"0"-50,25 50,-25-25,50 25,-1 0,-49 50,50 24,-50 25,99 25,-99 25,99-50,-49 1,-25-51,24-24,-24-25,-25 50,25-50,25-50,-50-24,49-26,-49-73,0 49,0 49,0 51,-25 24,25 49,0 1,0-1,0-24,50-25,0 0,-1 0,26 0,-1-25</inkml:trace>
  <inkml:trace contextRef="#ctx0" brushRef="#br0" timeOffset="13570.9932">397 8508,'0'0,"-25"0,25 25,0 24,0 1,0 24,0 1,25-26,-25 1,0 0,0-1,0-24,25-25,-25 25,50-25,-1-25,1-25,-1 50,1-49,0 49,-50-25,24 25</inkml:trace>
  <inkml:trace contextRef="#ctx0" brushRef="#br0" timeOffset="13801.9516">447 8806,'0'-25,"-50"25,75-50,0 50,0-25,24 25,-24 0,25 0</inkml:trace>
  <inkml:trace contextRef="#ctx0" brushRef="#br0" timeOffset="13976.5219">397 8434,'0'0,"0"-25,50 25,24 0,-24 0,-25 0</inkml:trace>
  <inkml:trace contextRef="#ctx0" brushRef="#br0" timeOffset="14329.1116">968 8210,'0'-24,"0"-1,-25 74,25 1,0 24,0 1,0-1,0 1,0-1,50-24,-26-1,26 1,24-25,-24-25,-25 74,24-74</inkml:trace>
  <inkml:trace contextRef="#ctx0" brushRef="#br0" timeOffset="14680.1584">1315 8334,'0'50,"-25"24,25-24,0 0,-49-1,49 1,0-25,0 24,-25-49,25 25</inkml:trace>
  <inkml:trace contextRef="#ctx0" brushRef="#br0" timeOffset="14914.5318">1141 8483,'75'0,"-26"0,-24 50,25-25,-1-25</inkml:trace>
  <inkml:trace contextRef="#ctx0" brushRef="#br0" timeOffset="15214.2549">1141 8186,'0'0,"0"-25,25 25,25 0,-25 0,24 0,-24 0,25 25,-1 49,1 0,-50 1,25 24,-25 0,0-24,0-1,0 0,0-49,0 0</inkml:trace>
  <inkml:trace contextRef="#ctx0" brushRef="#br0" timeOffset="15431.8447">1687 8458,'0'-24,"74"24,-49 0,25-50,-25 50,24 0,-24 25</inkml:trace>
  <inkml:trace contextRef="#ctx0" brushRef="#br0" timeOffset="15573.4598">1786 8632,'50'0,"-25"0,0 0,24-50,-24 50</inkml:trace>
  <inkml:trace contextRef="#ctx0" brushRef="#br0" timeOffset="17428.6389">2183 8533,'25'0,"-25"-25,0 0,50 25,-50-49,24-1,-24 25,0-24,0-1,0 0,0-24,0 49,0-24,0 24,0-25,0 75,0 0,0 24,0 1,0 0,50-1,-50-24,74-25,-74 50,25-50,0-25,-25 0,0-25,0 1,50-26,-50 26,0-1,0 25,0 75,0 0,0-1,49 1,-49-25,50 24,-1-24,1-25</inkml:trace>
  <inkml:trace contextRef="#ctx0" brushRef="#br0" timeOffset="18132.7549">1117 8310,'-25'0,"-25"0,50 24,25-24,0 0,0 0,24 0,-24 0,0 0,0 0,24 0,-49-24</inkml:trace>
  <inkml:trace contextRef="#ctx0" brushRef="#br0" timeOffset="24093.5144">1117 8533,'0'0,"0"25,74-25,-24 24,-26-24,1 50,25-50,-25 50,-1-50,-24 74,50-74,-50 25,-25-25</inkml:trace>
  <inkml:trace contextRef="#ctx0" brushRef="#br0" timeOffset="24512.2588">1365 8458,'-50'0,"50"50,0-25,-25 0,25 24,0-24,-49 0,49 24,0-24</inkml:trace>
  <inkml:trace contextRef="#ctx0" brushRef="#br0" timeOffset="24954.6842">1067 8359,'0'0,"0"-49,25 49,0 0,24 0,1 0,-25-25,-1 25,-24-25,-24 50</inkml:trace>
  <inkml:trace contextRef="#ctx0" brushRef="#br0" timeOffset="39177.91">9302 13072,'50'0,"24"0,1-25,-1 25,0-25,1 25</inkml:trace>
  <inkml:trace contextRef="#ctx0" brushRef="#br0" timeOffset="39603.7033">10245 12973,'24'0,"51"0,-25 0,24 0,75-25,-25-25,49-74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4-07T08:57:57.32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3969 12551,'0'-25,"0"1,25-26,-25 0,0-24,0 0,25-1,-25 1,0 24,0 0,0 1,0-1,0 75,0 49,0 1,0-1,0-24,0 0,0-1,25 1,-25-1,24-49,-24 25,50-25,-25 0,-25-74,49-1,-49 26,25-1,-25 25,0-24,0 24,0 0,0-25,0 100,0 0,0-1,0 1,0 0,0-26,0 1,50 50,-50-26,0 26,25-26,-25 1,49-1,-24-24,0-25,24-25,26-24</inkml:trace>
  <inkml:trace contextRef="#ctx0" brushRef="#br0" timeOffset="606.1422">4614 12254,'-25'0,"50"0,25 0,-1 0,26 0,-1 0,-24 0</inkml:trace>
  <inkml:trace contextRef="#ctx0" brushRef="#br0" timeOffset="789.8869">4788 12452,'0'0,"-25"-25,74 25,-24 0,25 0,24 0,-24 0,-25 0</inkml:trace>
  <inkml:trace contextRef="#ctx0" brushRef="#br0" timeOffset="1484.1301">5185 12229,'0'-50,"0"25,24 25,26 0,0 0,-1 0,1 0,-50 75,0-50,0-1,-25-24,-25 75,26-75,-1 0,99 0,-49 0,25 0,-1 74,-49-49,25 0,-25 24,0 1,0-25,0 0,0 24,-74-49,24 25,25-25,0 0,-24-50,49 26,0-1,25 25,-1-50,26 50,-25 0,49 0,-49 50,25-25</inkml:trace>
  <inkml:trace contextRef="#ctx0" brushRef="#br0" timeOffset="2108.449">5904 12427,'49'0,"-49"-25,-49 25,24 0,-25 0,1 0,-1 0,1 0,24 0,50 0,49-49,-24-1,-26 25,-24-24,50-1,-50 25,0 0,25 25,-25 25,0 25,49 49,-49 0,0 1,50 48,-50-73,25-1,-25-24,0-25,49 24,-49-24,25-25,25-50</inkml:trace>
  <inkml:trace contextRef="#ctx0" brushRef="#br0" timeOffset="2356.7843">6301 12328,'0'0,"0"-25,49 75,-49 24,50 1,-50-1,0 0,0 1,0-26,0 1,0 0</inkml:trace>
  <inkml:trace contextRef="#ctx0" brushRef="#br0" timeOffset="2991.1885">7144 12700,'0'0,"50"0,-50 25,49-25,-49 74,0-49,0 25,0-1,-24 1,-101 49</inkml:trace>
  <inkml:trace contextRef="#ctx0" brushRef="#br0" timeOffset="3994.6221">8310 12328,'0'-50,"0"26,0-1,0-25,-50 25,1 25,-51 0,76 0,-1 100,-25-76,50 1,-25 25,25-25,0 24,0-24,0 25,50-1,-25-49,24 0,1 0,25 0,-1 0,-49 0,-25 25,0 25,-50-1,25-24,-24-25,-1 50</inkml:trace>
  <inkml:trace contextRef="#ctx0" brushRef="#br0" timeOffset="4182.122">8558 12378,'0'0,"0"24,50 26</inkml:trace>
  <inkml:trace contextRef="#ctx0" brushRef="#br0" timeOffset="4637.2988">9054 12055,'0'25,"25"24,-25 26,74-1,-74 26,0-1,50 25,-50-75,0-24,0 25,0-75,0-25,-25 1,25-1,-50 1,50-1,-49 50,-1 0,50 25,-49 24,49 1,0-25,0 24,74-24,-24-25,24 0,-24 0</inkml:trace>
  <inkml:trace contextRef="#ctx0" brushRef="#br0" timeOffset="5376.3174">9823 12402,'0'-24,"74"-26,1 50,-75 50,49-26,-49 1,0 25,0-1,0-24,0 0,-24 25,-26-26,25-24,-24 50,24-50,0 0,-25-99,50 24,0 1,0-75,0 25,25 0,50 50,-51 74,1-50,25 50,-1 0,1 0,0 0,-26 25,-24 0</inkml:trace>
  <inkml:trace contextRef="#ctx0" brushRef="#br0" timeOffset="5884.0656">10394 12303,'24'0,"1"0,50 0,-51 0,1 0,25 0,-25 0,-1 0</inkml:trace>
  <inkml:trace contextRef="#ctx0" brushRef="#br0" timeOffset="6055.4544">10369 12551,'49'0,"26"0,-26 0,1 0,-25 0</inkml:trace>
  <inkml:trace contextRef="#ctx0" brushRef="#br0" timeOffset="7925.7047">11336 12154,'0'0,"0"-49,-25 49,25-25,0 0,75-25,-50 50,-1 0,26 0,-50 25,0 25,0-1,0-24,0 0,-25 25,0-50,25 49,-49-49,74 0,-1 0,26 0,0 25,-50 25,24-25,-24-1,0 26,0-25,0 0,-24-25,-1 74,-25-74,-24 25,24-25,25 0,0 0,25-50,0 25,25 25,25 0,0 0,-26 0,1 0</inkml:trace>
  <inkml:trace contextRef="#ctx0" brushRef="#br0" timeOffset="60267.1449">4664 13295,'0'-24,"-25"48,0 51,-25-26,1 26,-75 123,49-99,51-49,-1-25,-25 49,50-99</inkml:trace>
  <inkml:trace contextRef="#ctx0" brushRef="#br0" timeOffset="60611.83">4192 13543,'0'-24,"25"48,50 26,-26 0,1 24,-1 0,1 1,-25-26,-25 26,74-50,-74-1,50-24</inkml:trace>
  <inkml:trace contextRef="#ctx0" brushRef="#br0" timeOffset="60993.7186">4936 13568,'0'-25,"50"25,-25 0,0 25,-25 0,-25-25,25 25,-50-25,50-50,25 1,0 49,0 0,0 0,24 24</inkml:trace>
  <inkml:trace contextRef="#ctx0" brushRef="#br0" timeOffset="61297.0346">5036 14015,'0'0,"0"-75,0 125,25-25,-25 24,0-24,-25-25,-25 0,25-25,25-24,25 24,25 25,-25 0,-1 0,-24 25</inkml:trace>
  <inkml:trace contextRef="#ctx0" brushRef="#br0" timeOffset="66898.2339">6251 13643,'0'-25,"-25"25,1 25,24 24,0-74,49-24,-49 24,0 0,0-24,0 24,-25-25,-24 50,24 0,-25 50,25-1,-24 26,-1 24,25-25,25-24,0 0,0-1,0 1,25-50,50 25,-26-25,26 0,-1 0,-24-50,-1 25,-49 0,50-24,-25 24,24 25,-24 0,0 25,-25 24,0 1,0-25,0 0,0 24,-25-49,0 25,-24-25,-1 0,50-50,-25 1,25-26,0 1,50 0,0 49,24 25,-49 0,0 49,24-49</inkml:trace>
  <inkml:trace contextRef="#ctx0" brushRef="#br0" timeOffset="67245.6909">6722 13791,'0'0,"25"0,-25 50,75-25,-75 24,0-24,0 0,0 25,0-26,-25-24,25-24,0-26,0-24,25-1,24 26,1 24,-1 25,1 0,-50 25,25 24,-25 1,0-25,0-1,0 26</inkml:trace>
  <inkml:trace contextRef="#ctx0" brushRef="#br0" timeOffset="67478.248">7194 13395,'0'0,"25"74,-25 25,0 0,0-24,0-1,0 1,0-26,0 1,0-25</inkml:trace>
  <inkml:trace contextRef="#ctx0" brushRef="#br0" timeOffset="68333.906">7119 13816,'0'0,"0"-25,0-24,0 24,124 50,-74-25,0 25,-26-25,-24 49,50-49,24 0,-49 0,-25-49,0 24,0 0,0-25,-49 50,49 25,-50 25,0-1,50 26,0-26,0-24,50-25,-50 25,74-25,-49 0,25 0,-1 0,1-50,0 26,-50-1,49-25,-49 25,25 25,-25-49,0 74,0-1,0 26,50-25,-50 0,0 24,24-49,1 0,-25-25,50-24,-50 24,0 0,25 25,-25-49,24 49,-24 24,50-24,-50 50,25-50,0 25,24-25,-49-25,25-25,-25 26,0-26,0-24,0-26,0-48,0 48,0 26,0 49,0 50,0 74,0 50,0-50,0 0,0-24,0-26,50 1,-50-25,0 24</inkml:trace>
  <inkml:trace contextRef="#ctx0" brushRef="#br0" timeOffset="68455.6992">7987 13643,'50'-50,"24"50,51-50,-51 50,0-74</inkml:trace>
  <inkml:trace contextRef="#ctx0" brushRef="#br0" timeOffset="69287.2188">8980 13568,'0'0,"0"25,49 25,-49-26,0 26,0-25,0 0,25-25,-25-25,0-25,50 1,-1-26,1 26,-1 49,-24 0,-25 49,0-24,25 0,-25 24,0-24,0 0,0 25,0-100,0-24,0 24,99 0,-49-24,-25 74,24 25,-49 0,25 24,-25 1,0-1,0-24,0 25,-25-50,-24 49,24-49</inkml:trace>
  <inkml:trace contextRef="#ctx0" brushRef="#br0" timeOffset="69444.8779">9079 13097,'0'0,"49"-50,1 50,24 0,1 50,-50-1,-25 1</inkml:trace>
  <inkml:trace contextRef="#ctx0" brushRef="#br0" timeOffset="69856.7916">9897 13221,'0'0,"25"0,-25-25,25 25,-25 25,0 25,0 49,74 50,-74-75,0-24,0-1,0-24,0 25</inkml:trace>
  <inkml:trace contextRef="#ctx0" brushRef="#br0" timeOffset="70466.2088">9897 13543,'50'0,"24"0,1 0,-26-24,26-26,-75-24,0 49,0-25,0 1,0 24,0 50,0 24,0 50,0-24,0-26,0 26,0-50,25-25,-25 49,24-74,-24-24,75-1,-75-24,25 24,-25 1,0-1,25 50,-25 50,0 24,49-49,-24 24,25 1,-26-50,1-25,-25 0,50 1,-50-26,0 25,0 0,0-24,0 98,0-24,0 0,0 49,25-24,-1-50,26 50,24-50,-24 0</inkml:trace>
  <inkml:trace contextRef="#ctx0" brushRef="#br0" timeOffset="70882.252">11187 13146,'0'0,"0"-49,-49 49,49 49,0 26,0-1,0 1,0-1,24 25,-24-74,0 0,0-50,50-24,-50-1,50 0,-50 26,74 24,-49 0,0 0,49 49,-74-24,25 25,-25-1,-50-24,26-25,-26 0,25 0,25-25</inkml:trace>
  <inkml:trace contextRef="#ctx0" brushRef="#br0" timeOffset="71154.0668">11634 13444,'0'0,"0"-49,25 49,-1 0,-24 49,50 26,-50-51,0 1,0 25,-50-50,26 0,-26 0,50-25,0-25,0-24,0 24,25 26,24 24,-24 0</inkml:trace>
  <inkml:trace contextRef="#ctx0" brushRef="#br0" timeOffset="71416.2212">11981 13097,'0'0,"-25"0,25 49,0 26,0-1,0 1,0-26,0 26,0-26,0 1,0-25</inkml:trace>
  <inkml:trace contextRef="#ctx0" brushRef="#br0" timeOffset="71667.1863">12179 12998,'0'0,"0"24,0 51,0 24,0 0,0 1,0-1,0-50,0 1,0 0,0-26,0 1,-24-25,-1 0</inkml:trace>
  <inkml:trace contextRef="#ctx0" brushRef="#br0" timeOffset="71824.0731">11907 13419,'0'-24,"49"24,1 0,-1 0,26 0,-1 0,1 0,-51-50</inkml:trace>
  <inkml:trace contextRef="#ctx0" brushRef="#br0" timeOffset="72226.9451">12378 13072,'0'50,"25"24,-25 25,0 1,0 24,0-50,0-24,49-26,-49 1,0 25,25-50,25-50,-50 25,74-24,-74-26,25 1,-25 0,0-1,0 26,0 73,0 1,0 0,-50 49,50-24,0 0,0-26,25-24,25 50,-25-50,24 0,1 0,-25 0</inkml:trace>
  <inkml:trace contextRef="#ctx0" brushRef="#br0" timeOffset="73563.8424">4267 15081,'0'-25,"-25"25,0 50,-24 24,-26 50,26 1,-26-26,1 0,49-49,25-26,-50 26,50-25,0-50</inkml:trace>
  <inkml:trace contextRef="#ctx0" brushRef="#br0" timeOffset="73929.6221">3795 15280,'0'-25,"25"74,50 26,-1-25,25 49,-24-50,49 1,-50 0,-24-26,-1-24,-49 50,50-50</inkml:trace>
  <inkml:trace contextRef="#ctx0" brushRef="#br0" timeOffset="74823.8652">4837 15577,'0'-24,"0"-51,0 26,50 24,-1-25,-24 50,25 0,-50 25,99 0,-74 24,25-49,-1 50,1-50,-1 0,1 0,0 0,-26-25,26-24,-50 24,25 0,-25-50,0 26,0 24,0 0,0 50</inkml:trace>
  <inkml:trace contextRef="#ctx0" brushRef="#br0" timeOffset="75436.0825">6028 15081,'0'0,"0"-25,0 1,0 73,0 50,0-24,0-26,0 1,0 0,0-25,0-1</inkml:trace>
  <inkml:trace contextRef="#ctx0" brushRef="#br0" timeOffset="75938.3042">6003 15106,'0'0,"0"-50,25 50,0 0,24 0,-24 0,-25 50,99-25,-74 24,-25-24,75 0,-75 25,74-26,-49 26,0-50,-25 25,49-25,1 0,-25 0,-25-25,0 0,0-24,0-1,0 0,0-24,-25 24,25 1,-25 49,25-50,50 75,-26-25,26 0,0 0,-1 0,-24 0</inkml:trace>
  <inkml:trace contextRef="#ctx0" brushRef="#br0" timeOffset="84758.6017">7268 14585,'-25'0,"-49"50,49-50,25 25,0-1,0 26,0-25,0 0,-25 24,25 1,0-25,0 24,-49 1,49 24,0 1,0-1,-50 25,50-24,0-1,0 1,0-26,0 26,0-51,0 1,25 25,24-1,-24-49,25 0,-25 0,0 0,24 0,-24 0</inkml:trace>
  <inkml:trace contextRef="#ctx0" brushRef="#br0" timeOffset="85907.0961">7417 14833,'-50'0,"75"0,25 0,-25 0,24 0,1 0,24-49,-49 49,0 0,-25 74,0-49,-75 0,75 24,-49-24,49 25,-25-50,25 24,25-24,24 0,1 0,-25 0,-25 25,25-25,-25 50,0-25,0 24,0 1,-75-1,1-49,49 0,0 0,0 0,-24 0,98 0,1 0,-25 25,0-25</inkml:trace>
  <inkml:trace contextRef="#ctx0" brushRef="#br0" timeOffset="86609.9773">8037 14734,'0'0,"0"50,0-1,0 1,0-1,0-24,0 25,0-25,0-1,0 1,25-25,24 0,-24 0,0 0,25 0,-25 0,-1 0,-24-74,50 49,-50-25,0 1,0 24,-25 25,25-25,-25 25,1 75,24-51,0 26,0 24,0-24,0 0,0-1,0-24,0 25,0-26,0 1</inkml:trace>
  <inkml:trace contextRef="#ctx0" brushRef="#br0" timeOffset="87109.8121">8558 14784,'0'49,"25"1,-25-1,0 1,0 0,49 24,-49 0,0-49,0 0,0 0,0 24,0-24,25-25</inkml:trace>
  <inkml:trace contextRef="#ctx0" brushRef="#br0" timeOffset="87425.27">8980 15106,'49'0,"-24"0,0 74,-25-49,0 25,0-1,0-24,-25 25,-49-50</inkml:trace>
  <inkml:trace contextRef="#ctx0" brushRef="#br0" timeOffset="89206.0803">9699 14684,'0'-24,"50"24,-1 0,26 0,-1 0,-24 0,-1 0,-24 0,-50 0,0 24,-24 26,-1-25,50 0,-49 24,49-24,-50-25,50 25,-25-25,25 49,25-49,0 0,0 0,24 0,1 0,-1 0,-24 25,-25 25,0-25,0 24,0 1,-74-25,-25 24,74-49,-25-25,50 1,25 24,25 0,-26 0,1 0,0 0,25 0</inkml:trace>
  <inkml:trace contextRef="#ctx0" brushRef="#br0" timeOffset="89592.3183">10269 14536,'0'0,"0"-25,25 25,25 0,-25 25,49 24,-24 26,24 24,-24-25,24 1,1 24,-51-25,-24 1,50-1,-50 0,0 1,-25-25,-24-1,24 1,-50-25,26-25,-1 49,1-49,-1 0</inkml:trace>
  <inkml:trace contextRef="#ctx0" brushRef="#br0" timeOffset="97403.689">4068 16892,'0'-25,"0"0,0 1,0-26,0 149,0 50,0-25,0 0,0-25,0-24,0-26,0 1,0-25,0 24,0-73</inkml:trace>
  <inkml:trace contextRef="#ctx0" brushRef="#br0" timeOffset="97898.4692">3795 17239,'-24'-49,"24"24,0 0,0-25,0 1,49-26,-24 75,25-24,-1 24,1-50,0 50,-1 0,1 0,24 0,-24 0,-1 0,-24 25,-25 0,50-1,-50 26,0 0,0-1,0 1,0-25,-50 24,25-24,1 25,-26-50,0 24,26-24,-26 0,25 0,0 0,25-24,0-26,25 50,25 0</inkml:trace>
  <inkml:trace contextRef="#ctx0" brushRef="#br0" timeOffset="98518.835">4738 16743,'0'0,"0"-25,-25 50,25 0,-49 25,49-1,-25-24,25 49,-50 1,50-1,-25 25,25 1,0-1,0-25,0 1,0-26,0 26,0-26,50-24,-50 0,74-25,-24 50,-25-50,24 0,1 0,0 0,-1 0</inkml:trace>
  <inkml:trace contextRef="#ctx0" brushRef="#br0" timeOffset="99126.9047">5507 16793,'0'-25,"-50"75,50-1,-49 26,-1-1,25 0,-24 1,-1 24,50-49,-49-1,49 1,-50-25,25 24,25-24,-25-25,25-25</inkml:trace>
  <inkml:trace contextRef="#ctx0" brushRef="#br0" timeOffset="99516.0967">5036 17041,'0'0,"0"-50,0 25,25 25,24 75,1-26,24 1,-24 24,24-24,25 24,-24-49,-26 25,26-50,-50 25,-1-25</inkml:trace>
  <inkml:trace contextRef="#ctx0" brushRef="#br0" timeOffset="100399.5561">6251 16793,'0'-25,"50"25,-100 25,25 24,-24 1,-1 0,0 24,-49 0,74-74,25 50,-49-50,49 25,-50-25,75 25,49 24,-49-49,50 25,-26-25,1 74,0-74,-1 25,1-25,-25 0,-25-25,0 1</inkml:trace>
  <inkml:trace contextRef="#ctx0" brushRef="#br0" timeOffset="101183.1462">6648 16793,'-25'-50,"75"50,-25-25,-1 25,26 0,0 0,-1-49,1 49,-1-25,-24 25,-99 50,24-1,50-24,-49-25,49 74,-25-74,25 50,0-25,25-25,24 0,26 0,-26 25,1 24,-50 1,25-50,-25 49,0-24,-25-25,-25 50,25-50,1 0,-26 0,-24 0,49 0,0 0</inkml:trace>
  <inkml:trace contextRef="#ctx0" brushRef="#br0" timeOffset="101925.1923">7169 16793,'0'-25,"50"25,-26 0,1-50,25 50,-25 0,-1 0,26-24,-25 24,0 0,-50 0,-25 49,50-24,-74 25,49-26,25 1,-74 25,74-25,-25-25,25 24,49-24,1 0,24 50,-49-50,0 0,-25 25,50-25,-50 25,0 24,-25-49,0 0,0 0,-24 25,24-25,0 0,0 0</inkml:trace>
  <inkml:trace contextRef="#ctx0" brushRef="#br0" timeOffset="102494.9742">7938 16818,'25'0,"-25"49,0-24,-25-25,0 0,0 0,-24 0,24 0,0-25,25-24,0-1,0 0,0 26,0-1,50 25,-26 0,26 0,0 0,-26 25,26-1,-50 26,50 49,-50-24,0-1,0 0,0-24,-50 0,25-1,-24 1,24-25,-25 24,50-74</inkml:trace>
  <inkml:trace contextRef="#ctx0" brushRef="#br0" timeOffset="102893.8081">8136 16346,'0'0,"0"-25,50 25,-25 0,24 0,26 100,-26-51,26 26,-26 49,26 0,-26 49,-49-24,50 25,-50-1,-50 1,-24-25,-25-25,0 0,49-74,0-1,26-49,24 25,-50-25,50-50,-50 26,50-26</inkml:trace>
  <inkml:trace contextRef="#ctx0" brushRef="#br0" timeOffset="135056.0687">14089 11336,'0'-25,"0"-25,0 26,0 73,0-24,0 0,0 49,0-24,0-1,0 1,0 0,0-1,0 1,0-1,0 1,0 24,0 1,0-1,0 25,0 1,0-1,0 0,0 50,0-50,0-24,0 49,0 49,0-74,0 1,0 73,0 1,0-50,0 50,0 24,0-24,0-25,50 74,-50-25,0-49,0 25,0 24,0-24,0-1,0-24,0 25,0 24,0 1,0 24,0 25,0-25,74 25,-74 0,50-74,-50-25,0-25,0-25,0 0,25 25,-25-25,0-49</inkml:trace>
  <inkml:trace contextRef="#ctx0" brushRef="#br0" timeOffset="150845.664">16669 11336,'0'-50,"0"25,-50 25,26 0,-1 0,-25 0,1 0,49 50,-50-50,50 50,0-26,0 1,0 25,25-50,0 0,24 25,1-25,24 49,-24 1,-25-25,24 24,-49-24,25 0,-25 24,0 1,-49 0,-1-50,0 49,-24-49,24 0,25 0,-24-25,49 1,-25 24,75 0</inkml:trace>
  <inkml:trace contextRef="#ctx0" brushRef="#br0" timeOffset="151329.3841">17091 11609,'0'-25,"0"0,-25 25,-25 25,50 0,-49 49,49-24,0-1,0 1,0-25,0 24,0 1,49-50,1 0,-50-25,0 0,25-24,-25 24,0-25,0 75,49 0,-49 24,25-24,0 0,25-25</inkml:trace>
  <inkml:trace contextRef="#ctx0" brushRef="#br0" timeOffset="151834.269">17314 11708,'0'-25,"0"50,25-50,24 50,-49 0,25-1,-25 26,0-25,0 0,0 24,0-74,0-24,0-1,50 25,-25-24,24 49,-24 49,-25-24,0 0,0 25,0-26,0 1,0 0,0-50,50-24,-50-26,24 50,26 1,0 24,-1 24,-49 26,25-25,25 24,-25 1</inkml:trace>
  <inkml:trace contextRef="#ctx0" brushRef="#br0" timeOffset="152090.1029">17959 11261,'0'0,"0"25,0 25,50 24,-50 25,0 174,0-124,0-50,0-24,24-26,-24 1,0-25,50 24</inkml:trace>
  <inkml:trace contextRef="#ctx0" brushRef="#br0" timeOffset="152344.4232">18108 11757,'0'-49,"49"49,-24 0,25 0,-25 0,-1 25,-24-1,50 1,-50 25,0-25,-25-1,0-24,1 75,-26-75,25 25,0-25,-24 0</inkml:trace>
  <inkml:trace contextRef="#ctx0" brushRef="#br0" timeOffset="152784.2508">18505 11311,'0'0,"0"-50,24 50,-24 50,0 24,0 26,0-1,0 0,0 25,50-25,-50-24,25-26,24 1,-24-50,25 49,-1-49,-24 0,0 0,25-24,-50-26,25-49,-25-25,0 0,0 49,0 26,-25 123,25 1,-75 24,75 0,0-49,25-1,0 1,25-50,-1 49,26 1</inkml:trace>
  <inkml:trace contextRef="#ctx0" brushRef="#br0" timeOffset="153958.6963">19993 11435,'0'0,"0"-25,0-24,0 24,0 0,-50 25,26 0,-26 0,0 25,25-25,25 49,-49 1,49-25,0 0,0-1,49 26,1 0,25-26,-26 26,26-25,-51 24,-24-24,0 25,-49-25,24-25,-25 0,50-25,0-25,0 1,25 24,25 25,-25-50,-1 50,26 0,-25 0,-25 50,49-25,-49 24,0 1,0-1,0-24,0 25,0-25</inkml:trace>
  <inkml:trace contextRef="#ctx0" brushRef="#br0" timeOffset="154101.3143">20340 11410,'50'25,"-100"-50,125 100,-75-51</inkml:trace>
  <inkml:trace contextRef="#ctx0" brushRef="#br0" timeOffset="154400.3558">20514 11559,'0'-50,"0"100,49-100,1 50,0 0,-26 0,26 25,-50 25,0-25,0-1,0 26,0 0,0-26,0 1,-50 25,50-1,0-24,25-25,25 0,-25 0</inkml:trace>
  <inkml:trace contextRef="#ctx0" brushRef="#br0" timeOffset="154549.9559">20687 11757,'-49'-49,"98"49,-24-25,0 25,25 0,24 0</inkml:trace>
  <inkml:trace contextRef="#ctx0" brushRef="#br0" timeOffset="154849.0697">20985 11757,'50'-24,"-25"-1,49-25,-49 25,-25-24,25-1,-25 1,0 24,0 0,0-25,-25 50,0 0,0 50,-24-25,24 24,25 1,0 0,0 24,0 0,0-49,25 0,49-25,-24 50,-1-50</inkml:trace>
  <inkml:trace contextRef="#ctx0" brushRef="#br0" timeOffset="155364.6843">21655 11584,'0'-25,"25"25,49 0,0 0,-24 0,0 0</inkml:trace>
  <inkml:trace contextRef="#ctx0" brushRef="#br0" timeOffset="155682.829">22449 11237,'0'0,"0"-25,49 25,-24 25,-25 24,0 26,0 24,-25 25,25-50,-25-24,25-1,0-24</inkml:trace>
  <inkml:trace contextRef="#ctx0" brushRef="#br0" timeOffset="156088.2737">22721 11311,'0'0,"50"-25,0 25,-26 0,1 0,25 0,-25 0,24 25,-49 25,0-1,0 1,0-1,0 26,-74-1,-25-24,49-1,0-24,1 25,49-25,74-25,50 0,0 0,0-25,-24 25,-26 0,0-25,1 25,-26 0</inkml:trace>
  <inkml:trace contextRef="#ctx0" brushRef="#br0" timeOffset="160965.3099">23565 11435,'25'-50,"49"50,-24 0,-1 0,1 0,-25 0,-25 25</inkml:trace>
  <inkml:trace contextRef="#ctx0" brushRef="#br0" timeOffset="161113.329">23540 11609,'0'0,"50"0,-1 0,26 0,-1 0,0 0,-24 49</inkml:trace>
  <inkml:trace contextRef="#ctx0" brushRef="#br0" timeOffset="161818.4093">24210 11435,'0'-50,"49"75,-49 25,0-1,25 1,-25 0,0-1,0 1,0-1,0-24,0 0,0-50,0 0,0-24,0-26,0 26,0-26,0 26,75 24,-75-25,24 50,-24-24,25 24,0 0,25 0,-26 0,1 0,-25 74,0-49,0 0,0-1,0 26,0 0,0-26,0 1,0 25,-49-25,49-1,0 26,0 0,24-50,26 0,-25 0,0 0,24-25,-24 25,0-25,49 25</inkml:trace>
  <inkml:trace contextRef="#ctx0" brushRef="#br0" timeOffset="175359.1108">17388 12998,'50'0,"-50"-25,25 25,0-50,-25 75,-25-25,25 25,-50 24,50 26,-49-26,49 1,-50 0,50-1,-74 1,49 24,-25-24,25 0,1-1,-26-24,25 0,25 24,-49-49,49 25,-25-25,25 25</inkml:trace>
  <inkml:trace contextRef="#ctx0" brushRef="#br0" timeOffset="176108.6548">16967 13047,'0'-25,"49"75,-24 0,0-1,25 51,24-26,-24 50,24-50,-24 1,-26-1,26-24,-50-25,50-25,-50 49,24 1,-24-75</inkml:trace>
  <inkml:trace contextRef="#ctx0" brushRef="#br0" timeOffset="177114.4053">16942 12824,'0'-50,"-50"50,50-24,50 24,24 0,1 0,49 0,25 0,-25 0,-75 0,1 0,-25 0,-100 0</inkml:trace>
  <inkml:trace contextRef="#ctx0" brushRef="#br0" timeOffset="181244.3666">18777 12898,'0'0,"0"-49,25 49,-25-25,0 75,-25-50,-24 49,24-24,-25 25,1-26,24-24,25 50,-50-50,50 74,-24-74,24 25,-50-25,50 25,-25-25,25 25,-25-25,25 50,50-50,0 24,-1 26,26-25,24 24,25 1,-25 0,-24-26,-51-24,-24 50,25-50,-25 50,0-75,0 0</inkml:trace>
  <inkml:trace contextRef="#ctx0" brushRef="#br0" timeOffset="182043.0746">19422 12948,'0'-25,"-24"25,73 0,1 0,-1 0,26 0,-1 0,-24 0,-25-25,-50 25,0 0,0 0,-24 50,-1 0,50-26,-50-24,1 50,49-25,25 0,49-25,-49 0,0 0,-25 49,49-49,-49 25,50-25,-50 50,0-25,-25 24,-25-49,1 25,24-25,-25 0,26 0,-26 0,50-25</inkml:trace>
  <inkml:trace contextRef="#ctx0" brushRef="#br0" timeOffset="182681.4804">19943 12874,'0'-50,"25"50,25 0,-25 0,24 0,-24 0,0 0,24 0,-24 0,0 0,-25 25,-25 24,-49 1,74-25,-50-25,50 74,-25-74,25 25,-24-25,24 25,49-25,1 0,-50 49,74-49,-49 25,-25 0,0 25,-50-25,26-25,-26 0,0 24,1-24,24 0,50 0</inkml:trace>
  <inkml:trace contextRef="#ctx0" brushRef="#br0" timeOffset="183153.7906">20613 13097,'-25'0,"0"0,1 0,-26 0,25 0,25-25,-25 25,25-50,0 26,0-1,0-25,25 1,0 49,49 0,-24 0,0 0,-50 24,74 26,-74 0,50 24,-50 25,0-24,-50-1,0-24,-49-1,25-24,-1-25,26 50,-1-50,-24 0</inkml:trace>
  <inkml:trace contextRef="#ctx0" brushRef="#br0" timeOffset="184209.2815">15702 13072,'0'0,"0"-25,0 75,0 24,25 26,-25 24,49 0,-49-50,0-24,50-26,-50 26,0 0,-25-75,25-25,-50-24,50-25,-99-50,49 0,50 50,-49 49,49 0,0 1,0 24,25 25,-1-50,1 50,50-49,-50 49,24 0,-24 0,25 0,-26 0,-24 25,0-1,0 1,-24 25,24-25,-75 24,50-24,-24 0,24 24,-25-24,50-50</inkml:trace>
  <inkml:trace contextRef="#ctx0" brushRef="#br0" timeOffset="184553.3625">16396 12526,'0'0,"0"-24,0-1,-99 99,74 25,-24 50,-1 50,50 49,-50-25,50 25,124-74,0-26,25-24,75 0,-1-74,-25 0,-49-50,-75 25</inkml:trace>
  <inkml:trace contextRef="#ctx0" brushRef="#br0" timeOffset="185521.9445">20936 12427,'0'0,"-25"0,74 25,-24 0,25 49,-1-24,51 49,-26-25,0 50,-24-24,-50-1,50 25,-50-25,-25 25,-50 25,-24-50,25 0,-1-49,26 24,-1-24,1 0,24-1,-25-24,0 0,1-25,-26 0,51 0,-51 0</inkml:trace>
  <inkml:trace contextRef="#ctx0" brushRef="#br0" timeOffset="214026.5112">21779 13320</inkml:trace>
  <inkml:trace contextRef="#ctx0" brushRef="#br0" timeOffset="216169.1754">15999 15106,'0'-50,"-24"75,-1 25,-99 148,49-49,1 50,-1-75,51 0,24-75,-50-24,50 0,0-50</inkml:trace>
  <inkml:trace contextRef="#ctx0" brushRef="#br0" timeOffset="216495.3114">15454 15429,'0'0,"0"-25,49 74,-24 26,49-26,-24 1,25 24,49 1,0-50,-50-25,-49 74,-25-99</inkml:trace>
  <inkml:trace contextRef="#ctx0" brushRef="#br0" timeOffset="217027.3783">15280 15230,'0'0,"-25"0,-24-50,24 50,25-24,0-1,49 25,-24-50,0 50,25 0,24 0,0 0,26 0,24 0,-25-49,-25 49,-49 0,-25-25,-25 25,-24 0</inkml:trace>
  <inkml:trace contextRef="#ctx0" brushRef="#br0" timeOffset="217838.4506">16570 15602,'-25'0,"0"0,0 0,-24 0,49-25,0-24,0 24,25 25,-25-25,49 25,1 0,-25 0,-1 0,26 0,0 50,-1-1,26-24,-26-25,-24 50,25-50,-1 0,-24-25,25-25,-50 1,49-1,-49 1</inkml:trace>
  <inkml:trace contextRef="#ctx0" brushRef="#br0" timeOffset="218333.8855">17785 15156,'0'0,"0"-25,0-25,0 75,0 49,0 1,0-1,0 1,0-26,0 1,0-25,0 0</inkml:trace>
  <inkml:trace contextRef="#ctx0" brushRef="#br0" timeOffset="218729.25">17785 15106,'0'0,"0"-25,0 0,25 25,50 25,-75 0,74 49,-74-24,50-25,-50 0,49 24,-24 1,-25-25,25-25,49 0,-74-25,25-25,-25 1,0-1,0 0,0 1,0-1,0 25,50 25,24 0,0 0,1 0,-1-49,-49 49</inkml:trace>
  <inkml:trace contextRef="#ctx0" brushRef="#br0" timeOffset="219474.8885">19323 14436,'0'-49,"-49"24,49 0,-25 25,0 0,-25 0,-24 25,49 49,-24 1,-1 74,-24 24,-1 50,-24 25,24 1,75-76,0-49,25 25,25 25,-1-75,51 0,24-24,-25-26,50-49,-50 75,-25-75,-24 0,-25 0,-25-50</inkml:trace>
  <inkml:trace contextRef="#ctx0" brushRef="#br0" timeOffset="223807.6374">19174 15106,'0'-25,"-24"25,73 0,1 0,24 0,1 0,-1 0,-24-49,-1 49,-24 0,-75 0,26 0,24 49,-50-24,50 0,-50 24,50-24,-49 25,49-25,-25-1,50-24,49 0,-24 0,-1 0,-24 50,-25-25,50 0,-50 49,0-49,-25 25,-25-1,26-49,-51 50,26-50,-1 0,0 0,26 0,-26 0,50-25,-50 25,50-50,0 1,50-1,-25 50,24 0,1 0,0 0,-1 0,1 25,-25-25,24 25</inkml:trace>
  <inkml:trace contextRef="#ctx0" brushRef="#br0" timeOffset="224362.8923">19770 15081,'0'-25,"0"1,0-26,0 100,0-26,0 1,0 0,0 49,0-24,0 0,0-26,0 1,0 50,49-75,1 0,0-50,24 50,-24-50,-26 50,-24-24</inkml:trace>
  <inkml:trace contextRef="#ctx0" brushRef="#br0" timeOffset="224811.9537">20043 15230,'0'-74,"0"148,0-173,-25 99,25-50,0 100,0-1,0 26,0 24,0 0,0-24,0-26,0 1,0-25,0 49,0-123,25 49</inkml:trace>
  <inkml:trace contextRef="#ctx0" brushRef="#br0" timeOffset="225554.4448">20266 15106,'0'0,"0"-25,0-24,0 24,49 25,-24 99,-25-74,0 0,0 24,0 1,50 24,-50-24,0-25,0 0,25 49,-25-49,0 0,24-25,51 0</inkml:trace>
  <inkml:trace contextRef="#ctx0" brushRef="#br0" timeOffset="225803.7752">20762 15429,'0'-50,"0"100,25-75,24 74,-49 26,0-50,0 24,0-24,-49 0,24 49,-50-24,1-1</inkml:trace>
  <inkml:trace contextRef="#ctx0" brushRef="#br0" timeOffset="228907.1322">21506 14734,'0'-25,"0"0,25 25,24 0,26 0,-26-49,1 49,0 0,-26 0,26 0,-75 0,0 0,25 25,-24-25,24 74,-50-49,50 0,-25-25,25 49,-25 1,50-50,25 0,-1-25,1 25,-25 0,24 25,-24 24,-25-24,0 25,25-50,-25 74,0-24,0-1,-74 1,-1-50,26 74,-1-74,25 0,-24 25,-1-25,25 0,25-49,0 24,0 0,25-25,0 50,24 0,1 0,-25 0,0 25,-25 25,74-50,-74 49</inkml:trace>
  <inkml:trace contextRef="#ctx0" brushRef="#br0" timeOffset="230956.0535">21456 15577,'-49'0,"24"0,0 0,25 50,-25-50,100 0,-1 0,25 0,25 0,50-74,49 24,-24 0,-26 1,-24-1,-50 25,-24 25,-26-49,-24 49,-25 74,-74-49</inkml:trace>
  <inkml:trace contextRef="#ctx0" brushRef="#br0" timeOffset="232056.7261">21655 16123,'0'-25,"25"25,24 0,-24 75,25-1,-26-49,-24 0,75 24,-75-24,25 25,-25-25,24-1,-24-48,0-26,0-25,0-24,0 0,0 0,0 24,0 26,0-1,0 1,-24 24,48 25,26 0,25 0,73-75,-24 75,50-74,-25 24,-50 50,-49-24,-1 24,-74 0,1 0,-1 0,-25 74</inkml:trace>
  <inkml:trace contextRef="#ctx0" brushRef="#br0" timeOffset="232385.5192">22201 16024,'0'0,"0"-25,0 50,0 24,0 26,0-1,0-24,0-1,0-24,0 50,24-75</inkml:trace>
  <inkml:trace contextRef="#ctx0" brushRef="#br0" timeOffset="232902.3654">22399 16024,'0'-25,"-25"25,25-74,25 74,-25-25,74 25,-49 0,0 0,25 0,-1 0,-49 74,0-49,0 25,-49-1,24 1,-25-1,25-24,1 25,-26-25,100-25,-1-25,26 25,-26-50,26 50,-1-74,-24 74,-1-50,-24 50,-25-49</inkml:trace>
  <inkml:trace contextRef="#ctx0" brushRef="#br0" timeOffset="233586.8472">22845 14610,'-24'-50,"24"26,0-1,24 50,51 24,-26 26,26 24,24 50,-24 74,-1-50,-24 1,-50 25,0-26,-25 1,-74-1,-1-24,1 0,25-74,24-1,25-49,25 0,-49-25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4-07T09:04:09.07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16619 6995,'0'-25,"0"0,-24 1,-1 24,0 0,-25 0,26 0,-1 0,-25 49,50 1,0-25,0-1,0 1,25 25,49-25,1 24,-1 1,-24-25,0-25,-50 49,-100 1,26-50,-1 0,51 0,-1 0,74 0</inkml:trace>
  <inkml:trace contextRef="#ctx0" brushRef="#br0" timeOffset="747.0717">16992 7293,'0'-50,"0"25,0-49,0 49,0 0,0-49,0 24,0 25,0-24,0 98,0 26,0-1,49 1,-49-26,0 1,0-1,25-24,-25 25</inkml:trace>
  <inkml:trace contextRef="#ctx0" brushRef="#br0" timeOffset="1520.5962">16917 7119,'0'0,"0"-50,25 50,25 0,24 25,50-25,-25 0,-24 0,-1 0,-24 0,-26-25,-24-24,0-1,-24 50,-1 0,25 25,-50 25,50-1,-49 1,49 24,0-24,24 24,1-49,0-25,25 0,-26 0,26-74,-50-1,50-24,-50 49,0 26,0-1,0 74,0-24,24 0,-24 25,75-26,-50 26,0-25,24-25,-24 0,25 0,-50-25,49-25,-49 1,0 24,25-25,-25 75,25 25,-25-25,0-1,0 26,49-25,-49-75,25-24,-25 24,50 25,-25 25,24 0,1 0,-1 25,-49 0,25 25,-25-26,50-24,-50 50</inkml:trace>
  <inkml:trace contextRef="#ctx0" brushRef="#br0" timeOffset="2538.9889">18678 6598,'0'0,"0"25,0 49,0-24,50-1,-50 1,0 0,0-1,0-24,25 0,-25-50,-75-24,75 24,-74 25,49-50,0 50,-24 0,24 25,25 0,-50 24,50 1,0 24,0-49,0 0,50-25,24 50,25-50,1 0,24-75,0 1,-50 24,-24 1,-1 24,-49-25,25 50,-25-25,-25 25,25 25,-49-25,49 50,-75-1,75 1,0-25,25-25,25 0,-25-25,-25 0,49-24,-49 24,25 25,-25-25,25 50,-25 24,0-24,49 0,-49 25,25-26,25-24,-25 0,-25-24,0-26,24 0,-24-24,0 24,0 25,50 25,0 0,-26 0,1 0,25 50,-50 0,25-50,-25 49,24-49,-24 25,50-25,0 0,-1 0</inkml:trace>
  <inkml:trace contextRef="#ctx0" brushRef="#br0" timeOffset="2916.4993">20167 6276,'0'0,"0"-25,0 74,0 26,0-1,0 1,24-1,1-24,-25-1,50 1,-50-25,0-1,0-48,-25-1,0-25,-24 50,24-25,0 25,-49 0,74 25,49-25,50 0,25 0,-49 50</inkml:trace>
  <inkml:trace contextRef="#ctx0" brushRef="#br0" timeOffset="3696.7196">20216 6697,'0'-49,"-25"24,1 25,-26 0,25 0,-24 0,24 99,-25-74,50 0,-25 24,25-24,0 0,25-25,25 50,49-50,75 0,-1-50,-24 0,-75 1,-49 49</inkml:trace>
  <inkml:trace contextRef="#ctx0" brushRef="#br0" timeOffset="4198.6965">17537 7987,'0'25,"0"49,0 1,25-1,-25-24,0-1,25-24,-25 25</inkml:trace>
  <inkml:trace contextRef="#ctx0" brushRef="#br0" timeOffset="4502.5941">17463 7937,'0'-49,"49"74,-49-1,50 26,-25-25,24 0,1 24,-25-24,25-25,-26 50,-24-100,50-24,-50-1,0-24,0 25,25-1,-25 50,49 25,1 0,-25 0,24 50,-24 49,25-49</inkml:trace>
  <inkml:trace contextRef="#ctx0" brushRef="#br0" timeOffset="4775.8629">18232 8012,'0'0,"25"0,24 0,-24 0,25 0,-1 50,-49-1,-25-24,1-25,-26 0,-24 0,24 0,0-25,1 0,49-24,0 24,25 25,24 0,26 0</inkml:trace>
  <inkml:trace contextRef="#ctx0" brushRef="#br0" timeOffset="5085.0358">18529 7987,'0'0,"0"-50,25 50,0 0,25 0,-26 50,1-25,-25 0,50 24,-50 1,-25-100,25 1,0 24,25-25,0 25,24 25,1 0,0 0,-1 0,-24 0</inkml:trace>
  <inkml:trace contextRef="#ctx0" brushRef="#br0" timeOffset="6115.337">19050 8012,'0'-50,"25"50,-25-25,50 25,-1 0,1 25,-25 25,-25-25,49-25,-49-25,0 0,25-25,25 26,-1 24,-49-25,25 25,25 0,-1 49,-49 1,0 0,0-100,25 0,-25-24,50 49,-25 0,-1 25,51 0,-26 75,-49-26,50-24,25 25,-51-50,1 0,0 0,25-50,-26 25,-24 1,50-26,-50 25,0 0,-25 25,25 25,-49 25,49-25,0-1,0 26,0-25,49-25,-49-50,25 25,-25 1,0-26,50 25,-26 25,-24 25,50 25,-25-50,24 24,-24-24,0 0,25 0,24-24,-74-26,0-24,25-1,-25-24,0 0,0 0,0 24,0 26,0 73,-25 51,25 24,0 0,0-24,25 24,24-50,26 1,-50 0,-25-26,24-24</inkml:trace>
  <inkml:trace contextRef="#ctx0" brushRef="#br0" timeOffset="6810.523">17736 8756,'0'0,"0"-50,0 75,49 50,-49 49,0-25,50 25,-50-50,0 1,25-26,-25-24,-50-74,-24-1,24-24,25 49,-24 25,49-25,-50 25,25 25,25 24,0 26,0-26,0-24,50-25,-1 50,1-50,0 0,-1 0,-24-25,-25 0,50-49,-50 24,74 1,-74 24,50-25,-25 50,24 0,-49 25,25 25,-25-1,0 1,0-1,0 1,0-25</inkml:trace>
  <inkml:trace contextRef="#ctx0" brushRef="#br0" timeOffset="6937.1726">18133 8855,'0'0,"49"0,1 0,-25 50,-1-25</inkml:trace>
  <inkml:trace contextRef="#ctx0" brushRef="#br0" timeOffset="7482.7445">18455 8830,'0'0,"0"25,-50 0,50 0,0 24,0-24,0 0,50 25,-25-25,-25 24,25-24,-25 25,-25-50,25-25,0 0,0-25,0 26,0-1,49-25,26 0,-26 1,1-26,24 1,-24 24,-50 1,0-26,0 26,0 24,0 0,0-24,-25 49,-24 49,49-24,0 25,0-1,0 26,0-1,49 50,-49-25,50-24,-50-1,50-24,-50-1,0-24,-25-25,-25 0</inkml:trace>
  <inkml:trace contextRef="#ctx0" brushRef="#br0" timeOffset="7590.4802">18728 8880,'0'0,"0"-50,25 50,24 0,26 0,-26 0,-24 0</inkml:trace>
  <inkml:trace contextRef="#ctx0" brushRef="#br0" timeOffset="7940.1286">19075 8607,'0'0,"75"0,-75 50,24 24,-24-24,0-1,0 1,0-25,0-75,0 1,50-26,-50 26,50-1,-50 25,49 25,-24 0,25 0,-1 50,-49-1,50 1,-50 24,0 26,25-1</inkml:trace>
  <inkml:trace contextRef="#ctx0" brushRef="#br0" timeOffset="8088.824">19670 9277,'0'50,"0"-26</inkml:trace>
  <inkml:trace contextRef="#ctx0" brushRef="#br0" timeOffset="19477.9965">8682 12005</inkml:trace>
  <inkml:trace contextRef="#ctx0" brushRef="#br0" timeOffset="22124.6388">8533 12080,'25'0,"25"0,24 0,-49 0,0 0,24 0,50-25,-24 25,24 0,0 0,0 0,1 0,-26 0,-24 0,-25 0,49 0,-49 0,-25-25,-25 25</inkml:trace>
  <inkml:trace contextRef="#ctx0" brushRef="#br0" timeOffset="23010.5991">8732 12080,'0'0,"0"-50,-25 50,0 0,-25 0,26 0,73 0,26 0,-1 0,0 0,1 0,-1 0,1 0,-51 0,1 0,0 0,25 0,-75 0,0 0</inkml:trace>
  <inkml:trace contextRef="#ctx0" brushRef="#br0" timeOffset="33191.0612">16694 15032,'-25'0,"25"24,75-24,-1 0,25 50,25-50,50 0,49 0,25 0,0-25,99 25,-49-49,25 49,-26 0,-74 0,-74 0,-74 0,-51 0,-73 0,-26 0,-24 0</inkml:trace>
  <inkml:trace contextRef="#ctx0" brushRef="#br0" timeOffset="33823.9569">16793 15404,'0'0,"-25"0,25 49,50-49,24 0,26 0,24 0,49 0,100-74,25 74,24-75,1 75,24-49,-99 49,-99 0,-75 0,-49 0,-25-50</inkml:trace>
  <inkml:trace contextRef="#ctx0" brushRef="#br0" timeOffset="35271.2498">10294 16768,'50'0,"-25"0,0 0,24 0,26 25,-26-25,26 0,24 0,0 49,50-49,49 0,26 0,-1 0,50 0,-1 0,-48 0,-100 0,-50 0,-24 0,-50 25</inkml:trace>
  <inkml:trace contextRef="#ctx0" brushRef="#br0" timeOffset="36342.9199">10790 16619,'0'25,"50"-25,0 0,74 0,49 0,51 0,48-50,-24 50,50 0,-100 0,-123 0,-25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31T08:51:53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2307 695,'0'-25,"-49"25,49-25,-25 25,25-50,-25 50,-25-24,-24 24,49 0,0-50,1 50,-51 0,26 0,-1 0,0 0,25 0,-24 0,24 25,-25-25,1 25,-1 24,1-24,-1 25,-24 24,-1-24,-24 24,25 0,24-49,-24 25,49-25,0-1,-49 26,49-25,-25 24,-24 1,24 0,0 24,1-24,49-1,-50 1,50-1,-25-24,25 0,0 25,0-25,0 24,0 1,0 49,0-25,100 26,-76-1,26 0,24-25,-49-24,25 0,-25-26,0 26,24-50,-24 50,49-1,-49-49,0 75,25-26,-26-24,26 25,-25-50,0 49,24-49,1 0,-1 0,1-24,24 24,-24 0,0 0,-26 24,1-24,50 50,-51 0,1-50,25 24,-25-24,0 0,24 0,-24 0,0 0,24-24,1-26,-25 25,24-24,1 24,0-25,24 25,-24-24,-1 49,1-50,-1 50,1 0,-25-25,0 25,24 0,-24 0,0-49,74 24,-74 25,0-75,24 26,-24-1,25 1,-25-26,24 1,1-1,-25 26,-25-26,49 1,-49 24,0 1,0-1,0 1,0 24,0-50,0 50,-49 25,49-74,-50 74,25-50,-24 50,24-49,0 49,25-50,-50 50,50-49,-74 49,74-25,-25 0,25-25,0 1,0 24,0 0,-25 25,25-49,-49 49,49-25,-25 25,25-25,-75 25,51-50,-26 50,25-24,-24-26,24 50,25-25,0 0,0 1,-50 24,50-50,0 25,-25 25,1 0,24-25,-50 25,50-49,-25 49,0 0,1 0</inkml:trace>
  <inkml:trace contextRef="#ctx0" brushRef="#br0" timeOffset="4470.6762">1687 1215,'0'-49,"0"74,-25-25,-24 74,24-49,-25 24,25-24,-24 25,-1-1,1 1,24-50,0 50,25-1,-50 1,50 24,0 1,0 24,0 0,0-24,0-26,0-24,25-25,-25 50,25-50,0 0,-25-25,49 25,-49-25,50 25,24 0,-49 0,0 0,-25 74,50-74,-50 50,49-50,-49 25,25-25,25 0,24 0,-49 0,-25-25,50 25,-1-50,1 1,-1 49,1 0,0 0,-1 0,-24 0,0 25,24-25,-24 0,0 0,25 0,-26 0,1 0,25-25,-25 25,-1-50,26 1,-25 24,24 0,-24-49,-25 24,50 0,-50 26,49-26,-49 25,0-24,0-1,0 25,-49 0,24 25,25-25,-25 25,25-49,-49 24,49 0,0-24,-25 49,0 0,-25 0,26-25,-1 25,-25 0,25 0,1 0,-26 0,0 0,26 0,-1 0,-25-50,25 50,25-25,-49 25,-26 0,26 0,24 0,0 0,0 0,25-24,-49 24,24 0,0 0,-25 0,50-25,-24 25,24-50,-25 50,-25-25,25 25,1 0,-1 0,25 50</inkml:trace>
  <inkml:trace contextRef="#ctx0" brushRef="#br0" timeOffset="6870.2485">1687 1736,'0'-24,"0"73,0 26,0 49,0 0,0 49,25 1,-25-1,0-48,0 23,0-24,0-24,0-1,0 25,0-25,0 0,0 50,-50-50,50 1,0 48,-74-48,74-51,0 1,0-25,-25-25</inkml:trace>
  <inkml:trace contextRef="#ctx0" brushRef="#br0" timeOffset="7231.6334">1489 3944,'0'74,"0"26,49-76,-49 26,25-50,-25 25,25-25,24 0,26-75,-26 26,26-50,-25 49,49 0,0 26</inkml:trace>
  <inkml:trace contextRef="#ctx0" brushRef="#br0" timeOffset="8674.7892">273 5407,'0'-24,"0"-1,0 0,0-25,0 26,50 24,-1 0,-49-25,50 25,0 0,-26 0,51 74,-75-24,0-1,0 1,0 0,0-1,0 1,0-25,-50-1,50-73,0 24,25-25,-25 1,50-26,-50 26,49 24,-49 0,50-24,-50 24,0 0,0-25,-25 75,25 25,0-25,-25 24,25 26,0-1,0-24,0-1,25-24,0-25,0 0,49 0,-24 0,-1 0</inkml:trace>
  <inkml:trace contextRef="#ctx0" brushRef="#br0" timeOffset="8917.0083">1067 5407,'0'-24,"0"73,0 26,0-1,0 0,0 1,25-26,-25 1</inkml:trace>
  <inkml:trace contextRef="#ctx0" brushRef="#br0" timeOffset="11170.1255">422 6796,'-25'0,"25"-24,0-1,0 0,0 0,50 25,-25 0,-25 25,24 25,-24-1,50 1,-50 0,0-1,0 1,0-1,-25-24,-24 25,49-75,0 0,0 0,0 1,0-26,24 50,-24-50,50 50,-50-49,25 24,-25-25,0 25,-50 25,25 0,25 25,-24 25,24 0,0 24,0-24,0-26,74 26,-24-50,-1 0,1 0</inkml:trace>
  <inkml:trace contextRef="#ctx0" brushRef="#br0" timeOffset="11542.8817">869 7045,'49'0,"-24"0,25 0,-50 49,0 1,0-1,0 1,-25 0,25-1,-50 1,1-1,98-49,-24-49,25 24,-1-25,-24 26,25-26</inkml:trace>
  <inkml:trace contextRef="#ctx0" brushRef="#br0" timeOffset="13840.5799">546 8310,'0'0,"0"24,0-48,0-1,25 25,-25-50,25 50,-1 0,26 0,24 50,-74-25,25 24,-25 1,0-1,0-24,0 0,0 25,-49-50,49-25,0-25,24 25,-24 1,0-1,25-25,-25 25,0 1,0-26,-25 50,25 25,0-50,25 25,-25-25,0 75,0 24,0-24,0-25,0-1,50 26,-25-50,0 0,49 0,-24-25</inkml:trace>
  <inkml:trace contextRef="#ctx0" brushRef="#br0" timeOffset="14363.097">1042 8409,'0'0,"0"-25,50 25,-25 0,-1 0,26 25,-50 0,0 24,0 1,0-1,0-73,25 24,0 0,-1 0,-24 24,0 1,0 0,-49 25,-1-50</inkml:trace>
  <inkml:trace contextRef="#ctx0" brushRef="#br0" timeOffset="17251.5008">348 9649,'0'0,"0"-25,49 50,-49 0,50 49,-50-24,49-1,-49-24,0 25,25-50,-25 49,0-98,0-26,0 26,-49 24,49 0,0-49,0 24,24 25,1 25,0 0,25 25,-26 50,-24-26,50-24,-50 0,25 24,-25-24,49 0,-49 25,25-50,0-25</inkml:trace>
  <inkml:trace contextRef="#ctx0" brushRef="#br0" timeOffset="17490.3741">893 9674,'0'-25,"0"-25,50 50,0-49,-26 49,26 0</inkml:trace>
  <inkml:trace contextRef="#ctx0" brushRef="#br0" timeOffset="17642.9677">1017 9773,'0'0,"50"0,-25-25,49 0</inkml:trace>
  <inkml:trace contextRef="#ctx0" brushRef="#br0" timeOffset="18452.8731">1340 9401,'0'0,"-50"0,75 0,49-74,-49 74,25-25,-25 25,-1-50,1 50,-25 25,0 0,0 0,0 24,0-24,-25 25,25-1,-49 1,49 24,0-49,0-50,49 25,1-49,-25 49,24 0,1 0,-25 0,-25 24,25 26,-25-25,0 0,0 24,0-24,0 0,0 24,-75-24,26-25,24 50,-25-50,1 0,49-25,0 0,0 0,74 25,-49 0,24 0,-24 0</inkml:trace>
  <inkml:trace contextRef="#ctx0" brushRef="#br0" timeOffset="31623.8041">298 12105,'0'-50,"0"25,0 0,50 25,-50-24,24 24,26 0,-25 0,49 0,-24 24,-50 26,25 0,-25-26,0 26,0 0,0-25,0-1,0 26,0-75,0-24,0 24,0 0,0-50,0 26,49 24,-49-25,0 26,25 24,-25-50,0 25,25 25,-25-49,0 24,-25 50,25 24,0 1,0-25,0-1,0 26,0-25,25 24,24-24,1-25,-50 25,25-25,25 0,-1 0</inkml:trace>
  <inkml:trace contextRef="#ctx0" brushRef="#br0" timeOffset="32140.9492">1042 12105,'0'-25,"0"0,0-25,0 26,0-1,25 50,-25 24,0 1,0 24,25-49,-25 0,0 25,0-26,49-24,-24 0</inkml:trace>
  <inkml:trace contextRef="#ctx0" brushRef="#br0" timeOffset="32432.6917">1241 11981,'0'-25,"49"-25,-24 50,-25-25,50 25,24-49,-49 49</inkml:trace>
  <inkml:trace contextRef="#ctx0" brushRef="#br0" timeOffset="32883.2221">1365 11733,'0'-25,"0"50,0 24,0-24,0 0,0 24,49-24,-49 25,25-50,-25 49,0 1,0-25,25-25</inkml:trace>
  <inkml:trace contextRef="#ctx0" brushRef="#br0" timeOffset="33596.3579">1588 11633,'0'0,"0"-24,25-1,-1 25,26 0,-25 0,24 25,-49-1,0 1,0 25,0-25,0-1,0 26,-24 0,24-100,0 25,24 0,-24-24,25 24,-25 0,25 25,-25-74,50 74,-50-25,0 0,0 0,-25 25,25 25,0 0,-25 25,25-26,0 1,0 25,0-25,50 24,-1-49,26 0</inkml:trace>
  <inkml:trace contextRef="#ctx0" brushRef="#br0" timeOffset="33998.7145">2059 11757,'25'0,"0"0,-25 25,0 50,0-26,0-24,0 0,0 24,0-24,0 25,0-25,0-50,0 0,49-25,26 1</inkml:trace>
  <inkml:trace contextRef="#ctx0" brushRef="#br0" timeOffset="34337.8193">2307 11658,'25'-25,"0"25,24-49,-24 49,-25-25,50 25,-50-25,25 25</inkml:trace>
  <inkml:trace contextRef="#ctx0" brushRef="#br0" timeOffset="34632.1729">2406 11460,'-24'-25,"24"75,0-26,49 51,-49-26,25-24,-25 0,0 25,50-50,-50 49,24-49</inkml:trace>
  <inkml:trace contextRef="#ctx0" brushRef="#br0" timeOffset="35913.5836">2580 11336,'0'-50,"0"25,0 1,25 24,0-50,-1 50,26 0,-25 0,-25 50,25-26,-25 26,0 0,0-1,0-24,0 0,0 0,-25-25,25 74,-25-74,0 0,25-25,0-49,0-1,25 75,-25-74,50 74,-50-74,49 74,-49-50,25 50,-25-25,0 0,0-24,0 24,-50 25,50 49,0-24,0 25,0 0,0-1,0 1,25-25,-25-1,25 26,25-25,-26-25,1 0,25 0,-50-25,25 25,-25-50,25 50,-25-49,24-1,26 50,-25 0,-25 25,25-25,-25 50,0-26,0 1,0 25,-25-50,25-25,25 25,24 0,-49 25,25 24,-25 1,0 0,-25-50,0 49,-24-49,-1 0,25 0</inkml:trace>
  <inkml:trace contextRef="#ctx0" brushRef="#br0" timeOffset="36537.9646">918 12898,'0'0,"-25"50,1-50,48-25,51 25,-1-49,75-1,25-24,98-26,-23-48,48-1,-49 25,0 24,-74 1,-25 25,-100-1,1 51,-25 24,-50 0,0 74,-24-49,24 0</inkml:trace>
  <inkml:trace contextRef="#ctx0" brushRef="#br0" timeOffset="37252.8278">2158 12750,'-24'0,"48"-25,1 25,25-25,-25 25,-1 0,26 0,-25 0,0 0,24 0,-49 25,0 0,0 49,-25 0,-24 1,-1-75,25 0,25-25,0-25,25 26,0 24,0 0,0 0,24 0,-24 0,25 0,-50 74,0 0,0-24,0 0,-50-1,0 1,-24-25,24-25,26 0,-1 0,-25 0,50-50,0 0,25 50,25 0,-1 0,1 0,-1 0,-24 50</inkml:trace>
  <inkml:trace contextRef="#ctx0" brushRef="#br0" timeOffset="41552.6353">3523 11361,'-50'0,"50"-50,0 25,-25 0,25-24,0 24,-25 25,25-25,-49 25,49-50,-25 50,25-24,-25 24,25-25,-49 25,49-25,-25 25,25-50,-25 50,25-24,-25 24,-24-50,-1 0,0 26,1-26,24 50,-50-50,26 50,-1-49,1 49,-1 0,0 0,50-25,-49 25,-1 0,-24 0,49 0,-25 0,26 0,-26 0,25 0,0 0,-24 0,24 0,0 0,-24 0,-1 25,25-25,0 0,-24 25,-1-25,25 49,1-49,-26 25,25-25,-25 25,26-25,-1 49,-25-49,25 25,1-25,-26 50,25-50,0 25,-24-25,24 49,-25-49,50 25,-49-25,-1 0,50 25,-49-25,-1 49,0 1,-24-25,24 25,-24-26,49-24,-24 50,24-50,25 25,-50-25,50 25,-50-25,1 49,-26-49,75 25,-49-25,-1 50,25-50,25 24,-49-24,24 25,0-25,25 50,-49-50,49 25,-25-25,0 24,-25 26,26-25,24 24,-25-49,25 25,-50-25,50 25,0 0,-25-25,25 49,0-24,-24-25,24 25,0 0,0 24,0 1,0 0,0-26,0 26,0 25,0-26,0 1,0-25,0 24,49 1,-49-25,0-1,25 26,-25-25,0 0,25 24,-25-24,0 0,74 24,-74-24,25 0,-25 49,25-49,-25 0,49 25,-49-26,25 1,-25 25,50-25,-50-1,25 26,-25-25,49 0,-49 24,25-24,-25 0,50 25,-50-26,49 26,-49 0,50-26,-50 26,25-25,24 24,-24 1,25-50,-50 50,25-50,24 24,1-24,-1 50,1-50,-25 0,0 0,24 0,-24 0,0 0,0 0,24 0,-24 0,0 0,24 0,1 0,-25 0,0 0,24 0,1 0,-1 0,-24 0,25 0,-50-25,49 25,26 0,-50-25,24 25,1-24,-25 24,0-50,24 50,-49-25,50 25,-1-49,-24 49,-25-25,50 25,-50-25,49 25,-24 0,-25-25,25 25,0 0,-25-49,49 49,-24-25,0 25,-25-25,50 25,-1-50,-24 50,25-49,-26 49,-24-25,25 25,25 0,-50-50,25 50,-1 0,-24-24,25 24,25-25,-25-25,24 25,26 25,-75-49,49 49,-24-50,25 50,-50-25,25 25,-1-49,26 49,-50-50,25 50,24-25,-24 25,-25-25,75 25,-26-49,-24 49,-25-25,25-25,-25 26,49 24,-49-25,0-25,25 50,-25-25,0 1,25 24,-25-25,0-25,0 25,0 1,0-26,0 0,0 1,0-1,0 25,0 1,0-51,0 25,0-24,0 24,0 26,0-1,0-25,0 25,0 1,0-26,0 25,0 0,0 1,0-26,0 25,0 0,0-24,0 24,0 0,-25 25,25-25,0-24,0 24,-49 25,49-25,0-24,-25 24,25 0,0-25,-25 50</inkml:trace>
  <inkml:trace contextRef="#ctx0" brushRef="#br0" timeOffset="43879.9312">174 6945,'0'-49,"0"24,0 0,25 25,-25-25,25 25,-25-49,49 49,-24 0,25 0,-26 0,26 0,-50 24,50-24,-50 50,49-25,-49 0,50 49,-50-24,0-1,0 26,0-1,0-49,0 25,-25-26,25 1,-25-25,25-49,0 24,0-25,0 25,0-24,0-1,25-24,25 24,-26 1,26-1,-25-25,24 51,-49-1,50 25,-50-50,25 1,-25 24,-25 25,-25 25,50-1,0 26,-24 0,24-1,0 1,0 0,0-26,24 26,1-50,25 50,-25-50,24 0,1 0,0 0,-1 0</inkml:trace>
  <inkml:trace contextRef="#ctx0" brushRef="#br0" timeOffset="61336.5159">298 14957,'0'-25,"0"-24,0 24,25 25,24-25,1 25,0 0,-50 25,0 49,0-49,0 50,0-26,0 1,0-1,0 1,-50-50,50 50,-50-50,50-75,25 50,-25 1,50-26,-25 25,24-24,-24 24,25-25,-50 1,24 49,-24-75,0 50,0 1,0-1,0 74,0-24,0 50,0-26,0 1,0-25,0 24,25-24,-25 0,50-25,-50 49,49-49</inkml:trace>
  <inkml:trace contextRef="#ctx0" brushRef="#br0" timeOffset="61570.4158">893 15081,'0'0,"0"50,0-25,0 49,0-49,0 0,50 24,-50-24,25-25</inkml:trace>
  <inkml:trace contextRef="#ctx0" brushRef="#br0" timeOffset="62199.254">1067 14883,'0'-50,"0"25,25 25,24 0,1 0,0 25,-50 25,24-25,-24-1,0 26,0-25,0 0,-49 49,-1-74,50-25,25 0,-25 1,25 24,-25-50,49 0,-49 26,75-26,-75 25,25 25,-25-25,0-24,0 24,0 50,0 24,-25 26,25-26,0 1,0 0,25-1,-25 1,24-25,51 24</inkml:trace>
  <inkml:trace contextRef="#ctx0" brushRef="#br0" timeOffset="62537.7329">1513 15156,'50'-25,"0"25,-50 25,24 24,-24 1,0-25,0-1,0 26,0-25,-24 0,-26 24,50-73,50 24,-50-25,49 25,-24-25,0 25,-25-50</inkml:trace>
  <inkml:trace contextRef="#ctx0" brushRef="#br0" timeOffset="63526.6592">1786 14883,'0'-50,"50"1,0-1,-26 50,1 0,25 25,-50 0,0 24,0 1,0 24,0-49,0 0,-25-25,25 49,-50-49,50-24,0-26,0 25,25 0,-25-24,50 24,-50 0,49-24,-49 24,75-25,-75 25,25 25,-25-24,0-1,0-25,-25 75,25 0,-25 0,25 49,0-24,0-26,0 1,25 25,-25-25,74 24,-24-24,-25-25,24 0,1 0,-25-74,24 24,-24 25,0 25,-25 25,0 0,0 24,-25 1,75-50,-1 0,-49 25,50-25,-50 74,0-49,0 25,0-26,0 1,-25-25,-25 50,1-50,-1 0,25 0,-24 0,24 0</inkml:trace>
  <inkml:trace contextRef="#ctx0" brushRef="#br0" timeOffset="72378.1354">298 15949,'25'-49,"24"49,-24 0,0 0,25 0,-26-25,1 25,25 0,-25 0,-1 0,26-25,0 25,-1-49,1 49,0 0,-1 0,1 0,24 0,-49-25,0 25,24 0,26 0,-26 0,-24-50,25 50,-1 0,26 0,-26 0,1-25,0 25,-1 0,1 0,-1 0,26 0,-25-49,-1 49,-24 0,25 0,24 0,-49 0,0 0,24 0,1 0,-1 0,1 0,0 0,-1-25,-24 25,25 0,-26 0,1-50,25 50,-25 0,-1 0,26 0,0 0,-26 0,1 0,25 0,-1 0,-49-24,25 24,-25-25,25 25,-25-50,25 50,-25-25,0 1,0-26,0 0,0 1,0 24,0 0,0-25,0-24,0 49,0-24,0 24,0 0,0-25,0 1,0 24,0 0,0-24,0 24,0 0,-25-25,25 26,0-26,-25 50,25-25,0-24,-49 49,49-25,-25 0,25-25,-25 50,25-24,-50-1,26 25,24-50,-25 50,-25 0,25 0,1 0,-26 0,25 0,-24 0,-1 0,0 0,1 0,-1 0,25 0,1 0,-26 0,-24 0,24 0,0 0,1 0,-1 0,25 25,-24-25,24 0,0 0,-25 0,26 25,-1-25,-25 0,-24 0,24 0,-24 0,24 49,1-49,24 0,-25 0,25 0,1 0,-1 0,-25 0,25 25,-49-25,49 0,-24 50,-26-50,1 25,49-25,-25 0,25 49,1-49,-26 0,25 50,0-50,-49 0,74 25,-50-25,26 0,-1 24,-25-24,1 50,24-50,0 0,-25 0,26 0,-1 0,-25 0,50 50,0-1,0 1,0 24,0 25,50 1,-50-1,49-25,-49 26,0-26,25 0,-25-49,0 25,0-1,0-24,0 25,25-50,-25 25,0-1,0 26,0-25,0 0,50 24,-26-49,51 0,-50 0,49 0,-24-25</inkml:trace>
  <inkml:trace contextRef="#ctx0" brushRef="#br0" timeOffset="76486.6084">1340 16173,'25'0,"-1"49,-24 1,50-50,-50 25,25-25,0 0,-1 0,26 0,-25-50,24 25,-24-24,25-1,-25 25,24-24,-24-1</inkml:trace>
  <inkml:trace contextRef="#ctx0" brushRef="#br0" timeOffset="76950.6909">1588 16173,'0'0,"0"-50,0 100,0-1,0-24,25 0,24 24,-24-49,25 0,-1-24,1-51,0 26,24-1,-24-24,-1 49,26-25,-51 50,1-49,25 49,-50-25,25 25</inkml:trace>
  <inkml:trace contextRef="#ctx0" brushRef="#br0" timeOffset="82478.3114">15007 10666,'0'-50,"0"26,0-1,75 25,-75-50,49 50,1 25,-50 49,25-24,-25 0,0-1,-25-24,25 0,-50-25,50 49,-25-49,25-24,0-1,0 0,0-25,50 26,-25-26,24 25,1 0,-25-24,24 24,-49-25,-24 50,-1 0,0 25,25 50,0-51,0 1,0 25,0-25,74-25,-49 49,25-49,-25 50,-1-50,26 0</inkml:trace>
  <inkml:trace contextRef="#ctx0" brushRef="#br0" timeOffset="82696.679">15677 10666,'0'25,"0"0,25-1,-25 26,0-25,49 0,-49 24,25-24</inkml:trace>
  <inkml:trace contextRef="#ctx0" brushRef="#br0" timeOffset="83086.9954">15578 10269,'0'0,"0"-25,0-24,49 49,-24 0,-25 25,25-1,-25 1,0 25,0-25,0-1,0 26,0 0,50-50,-26-25,26 25,0-25,-26 25,1 0,0 0</inkml:trace>
  <inkml:trace contextRef="#ctx0" brushRef="#br0" timeOffset="83278.3316">16074 10840,'49'0,"-24"0,25 0,24-50,-24 50,-25 0,-1-25,26 25</inkml:trace>
  <inkml:trace contextRef="#ctx0" brushRef="#br0" timeOffset="83519.2465">16198 10666,'-25'-50,"25"75,0 0,74 25,-74-1,50 26,-50-1,50 0,-1-24,-24 0</inkml:trace>
  <inkml:trace contextRef="#ctx0" brushRef="#br0" timeOffset="84083.8038">16644 10716,'0'0,"0"-50,0 25,25 0,25 25,-25-49,24 49,-24 0,0 0,0 0,-25 25,74 24,-74-24,0 25,0-1,0 1,-25-25,25-1,-25-24,25-24,25-51,-25 26,50 24,-1-25,1-24,-50 49,0 0,-25-24,25 73,0 1,0 0,0 25,0 24,25-49,-25 0,50 24,-26-49,26 50,-25-50,0 25</inkml:trace>
  <inkml:trace contextRef="#ctx0" brushRef="#br0" timeOffset="84426.8524">17364 10790,'0'-50,"0"100,0-124,0 49,24 25,-24-50,50 50,-50 25,0 0,0 0,0 24,0 1,0-1,0 1,0 0,0-26,0 26,0-25,25-50,24-74,-49 74,25 0,-25-24</inkml:trace>
  <inkml:trace contextRef="#ctx0" brushRef="#br0" timeOffset="84858.3688">17091 10145,'0'0,"0"-25,25 25,-1-24,26 24,0 0,-1 24,-49 1,0 0,0 25,0-26,0 26,0-25,50-25,-1 0,-24 0</inkml:trace>
  <inkml:trace contextRef="#ctx0" brushRef="#br0" timeOffset="85146.7989">17885 10592,'-50'0,"75"0,0 0,-1 0,26 0,-25-50,0 50,24 0,-49-25,25 25</inkml:trace>
  <inkml:trace contextRef="#ctx0" brushRef="#br0" timeOffset="85395.9016">17860 10393,'0'0,"25"50,-25 24,24-24,-24-1,75 1,-75 0,49 24,-49-24,50-1,-50-24,50-25</inkml:trace>
  <inkml:trace contextRef="#ctx0" brushRef="#br0" timeOffset="86378.1737">18182 10616,'0'0,"0"-49,25-1,25 25,-1 25,1 0,-1 25,-49 0,0 0,25 24,-25-24,0 0,0 49,0-49,0-74,0 24,0 0,0-25,0 26,50-1,-50-25,25 50,-25-49,0 24,0 0,0-25,-25 75,25 0,0 25,0-26,0 51,25-50,-25-1,49 26,1-25,-1-25,-24 0,0 0,-25-25,25 25,-25-50,49 50,-24 0,-25 25,0 0,0 0,0 24,0-24,25-25,25 0,-50 25,0 25,0-1,-25 26,-25-75,25 0,1 0,-1 0,-50 0,75-50,0 25,-24 0</inkml:trace>
  <inkml:trace contextRef="#ctx0" brushRef="#br0" timeOffset="86813.0794">18529 10096,'0'0,"0"-50,0 25,25 25,0 0,25 0,-50 25,0 0,0 24,0-24,0 0,0 25,0-26,0 1,0 25,-25-50,74 0,-24 0,0 0,-25-25,50 25,-50-50,49 50</inkml:trace>
  <inkml:trace contextRef="#ctx0" brushRef="#br0" timeOffset="94251.2561">13866 10740,'0'-49,"0"24,0 0,0 0,0-24,0 74,0-1,0 1,0 25,0-1,50-49,-50 25,0 0,25 25,-25-26,0 1,49 25,-49-25,0 24,25 1,-25-25,0-1,25-24,-25 50,49 0,-49-25,25-25,0 0,0 0,24 0</inkml:trace>
  <inkml:trace contextRef="#ctx0" brushRef="#br0" timeOffset="94776.3159">13866 11013,'0'-25,"0"1,50-26,-25 50,24-74,-24 74,-25-25,50 25,-26-25</inkml:trace>
  <inkml:trace contextRef="#ctx0" brushRef="#br0" timeOffset="95850.698">14561 10914,'-25'0,"0"0,50 0,0 0,24 0,-24-50,0 50,25 0,-50-24</inkml:trace>
  <inkml:trace contextRef="#ctx0" brushRef="#br0" timeOffset="96017.3222">14586 11088,'24'0,"26"0,-25 0,0 0,24 0</inkml:trace>
  <inkml:trace contextRef="#ctx0" brushRef="#br0" timeOffset="96770.1324">14139 11658</inkml:trace>
  <inkml:trace contextRef="#ctx0" brushRef="#br0" timeOffset="111252.1479">15156 15825,'25'0,"49"0,-49 0,25 0,24 0,0 0,26 0,49 0,24-49,26 49,-1-50,0 50,-24-49,-75 49,25-50,-24 50,-26-50,-24 50,24 0,-74-24,25 24,0 0,-1 0,-24-25,50 25,-25 0,0-50,-25 75</inkml:trace>
  <inkml:trace contextRef="#ctx0" brushRef="#br0" timeOffset="112958.0793">5780 17165,'-25'0,"75"0,49 0,74 0,26-124,99 74,49-24,25-50,-25 25,25 24,-24 26,-125 49,-25-75,-99 75,1-49,-76 49,1 0,25 0</inkml:trace>
  <inkml:trace contextRef="#ctx0" brushRef="#br0" timeOffset="114720.1049">18976 17041,'0'0,"-25"0,0 49,-24-49,24 0,50 0,49 0,75 0,99-24,25-26,25-24,-50 74,24-75,1 75,-74-49,-26 49,-24-50,-74 50,-26 0,1-25,-75 25</inkml:trace>
  <inkml:trace contextRef="#ctx0" brushRef="#br0" timeOffset="125160.1797">6871 9996,'0'0,"0"-25,25 25,0 0,0 0,24 0,-24 0,0-24,24 24,1-50,0 50,24-25,-49 25,49 0,-74-49,50 49,0 0,-1-25,-24 25,25 0,-50-25,74 25,-24 0,-26 0,1 0,25 0,-25 0,-1-50,26 50,-25 0,0 0,-1 0,26-24,0 24,-1 0,26-50,-26 50,26 0,-26-25,1 25,0 0,-1 0,1 0,49-49,-25 49,-24 0,74-50,0 50,-25 0,-24 0,-26 0,26 0,-26 0,-24 0,0 0,25 0,-26 0,1 0,0 0,25 0,-26 0,1 0,0 0,25 0,-1 0,1 0,-25 0,24 0,-24 0,-25 25,25-25,-25 49</inkml:trace>
  <inkml:trace contextRef="#ctx0" brushRef="#br0" timeOffset="125917.6728">8236 9996,'0'0,"0"-25,-25 25,74 0,51-49,48 49,76-99,-26 49,-24 0,49 1,-74 49,-25-75,-50 75,-24 0,-25 0</inkml:trace>
  <inkml:trace contextRef="#ctx0" brushRef="#br0" timeOffset="128600.7447">3399 11757,'0'0,"24"-24,1-1,0-25,25 25,-1-24,-24 49,25 0</inkml:trace>
  <inkml:trace contextRef="#ctx0" brushRef="#br0" timeOffset="128744.3615">3498 11906,'0'0,"0"-25,49 1,1-1,0 25</inkml:trace>
  <inkml:trace contextRef="#ctx0" brushRef="#br0" timeOffset="129113.4861">3771 11460,'-50'0,"50"-25,25 25,0 0,24 0,1 0,-1 0,1 50,-25-50,25 0,-50 24,49-24,-49 25</inkml:trace>
  <inkml:trace contextRef="#ctx0" brushRef="#br0" timeOffset="129552.8752">3919 11361,'-24'-25,"24"50,0 24,0 1,0-1,0 1,0 0,0-1,0-24,0 0</inkml:trace>
  <inkml:trace contextRef="#ctx0" brushRef="#br0" timeOffset="129863.0459">3597 11361,'0'0,"-25"0,25-25,0 0,50-25,24 26,-24-26,-25 50,-1-25,26 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4-07T08:04:35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8558 719,'0'0,"-25"0,0 0,25-24,0-1,25-25,25 50,-1 0,1 0,-25 0,0 0,24 0,-49 75,0-26,0-24,0 0,-74 49,49-24,-25-25,26 24,-1-49,25 25,0-50,0-24,0 24,74-50,-24 26,-1 24,-24 0,25-49,-1 49,-49 0,25 25,-25-49,0 98,0-24,-74 0,74 24,-25 1,25-25,0 24,0 1,74-50,-24 0,24 0,-24 0,0 0,-1-25,-24 25</inkml:trace>
  <inkml:trace contextRef="#ctx0" brushRef="#br0" timeOffset="426.9194">9252 868,'0'-25,"0"1,0 98,0-24,25 24,-25 0,0-24,0 0,0-1,0 1,50-50,-50-25</inkml:trace>
  <inkml:trace contextRef="#ctx0" brushRef="#br0" timeOffset="2532.4457">9724 868,'25'-25,"-1"25,26 0,-25 0,-25 25,0 25,0-25,0 24,-25 26,0-26,0-24,-24 25,24-50</inkml:trace>
  <inkml:trace contextRef="#ctx0" brushRef="#br0" timeOffset="3199.7567">10021 719,'0'-74,"0"49,0 0,0 1,50 24,0 0,-26 0,1 0,25 0,-25 24,-25 26,0 0,0-1,0 26,0-26,-50 1,50-25,-50-25,50 24,-24-24,24-74,0 49,49-49,-24-1,49 26,-24-26,-25 51,25-1,-26-50,-24 50,0 1,-24 24,-51 49,75 26,-25 24,25 0,0 0,0-24,0-1,50-24,-25-1,0-49,49 0,-24 0</inkml:trace>
  <inkml:trace contextRef="#ctx0" brushRef="#br0" timeOffset="3576.0674">10741 1017,'-25'-50,"75"26,-1 24,-24 0,-25 24,0 26,0-25,0 24,0 1,0 24,-74-24,74 0,-50-1,50 1,0-100,99 25,-24-24,-1-1,0 50,1-25,-26 25</inkml:trace>
  <inkml:trace contextRef="#ctx0" brushRef="#br0" timeOffset="4033.5731">11138 769,'0'0,"24"0,26 0,-50 50,0-26,0 1,0 25,0 24,0-49,-25 0,0-25</inkml:trace>
  <inkml:trace contextRef="#ctx0" brushRef="#br0" timeOffset="4663.017">11907 322,'0'0,"0"-24,24 24,26 0,-50 49,25 1,-25-1,0 26,0-1,0-24,-25 0,0-1,25-24,-49-25,49 25,0-50,0 0,0 0,24-24,26-1,-25 1,24 24,-49 0,50-25,-50 25,25 25,-25-24,0-26,-50 100,50-1,-74 26,74 24,0-25,0 1,0-26,0 1,25-25,24-25,-24 49,25-49,-26 0</inkml:trace>
  <inkml:trace contextRef="#ctx0" brushRef="#br0" timeOffset="4992.5775">12254 868,'0'-49,"25"49,-25-25,24 25,1 0,-25 49,0-24,0 25,0-25,0 24,0 1,-25-50,25 25,25-25,-25 24,50 51,-50-50,0 24,0-24,-25-25,-25 0,-49 0</inkml:trace>
  <inkml:trace contextRef="#ctx0" brushRef="#br0" timeOffset="5315.7342">12676 719</inkml:trace>
  <inkml:trace contextRef="#ctx0" brushRef="#br0" timeOffset="5454.8813">12676 719,'0'25,"0"25,0-25,0 24,0 1,0-1,0 26,0-50,-50-25</inkml:trace>
  <inkml:trace contextRef="#ctx0" brushRef="#br0" timeOffset="5643.6056">13147 695,'0'0,"25"0,24 0</inkml:trace>
  <inkml:trace contextRef="#ctx0" brushRef="#br0" timeOffset="5780.4659">13395 695,'49'0,"-24"0</inkml:trace>
  <inkml:trace contextRef="#ctx0" brushRef="#br0" timeOffset="5898.658">13668 670</inkml:trace>
  <inkml:trace contextRef="#ctx0" brushRef="#br0" timeOffset="6776.5887">13792 521,'0'-50,"0"25,25 25,24 0,1-24,-1 24,1 0,-25 0,24 0,-24 49,-25 1,50 24,-50 1,0-1,0-24,-25 24,-25-49,26 0,-26-25,50 49,-25-49,25-24,0-51,0 50,25 1,25-26,-1 25,1-24,24-1,-49 0,25 26,-50-1,24 25,-24-50,0 0,0 26,-49 24,-1 24,50 26,-49 0,49 24,0 1,0-1,0-24,0-26,0 26,24-50,1 25,25-25,-1 0</inkml:trace>
  <inkml:trace contextRef="#ctx0" brushRef="#br0" timeOffset="7242.9696">14486 843,'0'-24,"0"-1,75-25,-26 50,-24 25,-25 25,0-26,0 1,0 0,0 25,-49-1,24 1,50-50,-1 0,26 49,-50 1,0 0,-25-1,-24-49,24 0,0 25,-25-25,75 0,0-25</inkml:trace>
  <inkml:trace contextRef="#ctx0" brushRef="#br0" timeOffset="7677.9035">14982 943,'0'-50,"-49"50,49 25,-75-25,75 74,-49-49,49 0,-25 49,25-24,0-1,0-24,0 0,25-25,0 50,-1-50,26 0,-25 0,0-25,24 0,-49 0,50-49,-50-1,0 26,0-1,0 1,0 24,-50 25,1 0,-26 0,26 49,-1-24</inkml:trace>
  <inkml:trace contextRef="#ctx0" brushRef="#br0" timeOffset="18393.0404">8434 322,'-25'0,"-24"0,24 0,0 0,0 0,-24 0,49 50,0-25,-25-25,25 25,-25 24,25-24,-50 0,50 25,0-26,-25-24,25 25,0 0,0 49,0-24,0-25,0 24,-24-49,24 50,0 0,0 24,0-24,0-1,49 1,-49-25,25 49,-25-24,25-50,-25 24,50-24,-50 25,24-25,-24 50,25-50,25 25,-25-25,-1 24,26-24,0 50,-26-50,1 0,25 25,-25-25,-1 0,26 0,-50 49,50-49,-1 0,1 0,-1 0,1 0,0 0,-26 0,1 0,0 0,49 0,-24 0,-25 0,0 0,24 0,-24 0,-25-24,25 24,0 0,24-25,-24 25,-25-25,25 25,-25-50,50 50,-26-24,-24-1,25 25,-25-50,0 25,0 1,0-1,0-25,0 25,0 1,0-26,0 25,0 0,0 1,0-26,0 25,0 0,0-24,-25 49,25-25,0 0,-24 25,24-25,-50-24,50 24,-25 25,25-25,0-24,-25 49,25-25,-49 0,49-25,-25 26,25-1,-50 25,50-50,-25 25,1 0,-26-24,25 49,25-25,-25 25,25-25,-74 25,49-49,-24 49,24 0,25-25,-50 25,25 0,1 0,-1 0,-25 0,25 0,1 0,-26 0,25 0,0 0,1 0,-26 0,25 0,0 0,-24 0,24 0,25 25,-25-25,0 0,25 49,-49-49,-1 50,1-25,-1-25</inkml:trace>
  <inkml:trace contextRef="#ctx0" brushRef="#br0" timeOffset="130298.3838">16570 620,'0'-25,"49"25,-24 0,0 0,25 0,-50 50,0-25,0 0,0-1,0 26,0-25,0 0,-25-25,25 49,-50-49,1 0,49-49,74-1,-24 0,24 26,-24-26,-25 25,24-24,-74 24,1 25,-1 0,25 49,-50-24,50 0,0 25,0-26,0 1,0 25,25-1,25-49</inkml:trace>
  <inkml:trace contextRef="#ctx0" brushRef="#br0" timeOffset="130673.0231">17091 794,'0'0,"0"25,0-1,0 26,0-25,0 24,0 1,0-25</inkml:trace>
  <inkml:trace contextRef="#ctx0" brushRef="#br0" timeOffset="131070.9696">17339 819,'25'0,"-1"-25,26 25,24 0,-49 0,0-25,25 25,-26 0</inkml:trace>
  <inkml:trace contextRef="#ctx0" brushRef="#br0" timeOffset="131409.1674">17463 670,'0'0,"0"25,0-1,0 26,0 0,0-1,0 1,0-25,0-1,0 26</inkml:trace>
  <inkml:trace contextRef="#ctx0" brushRef="#br0" timeOffset="132082.0057">17711 620,'0'-25,"25"25,-25-24,25 24,24 0,-24 0,-25 49,0-24,0 25,0-26,0 1,-25-25,25 50,-49-50,98-50,-49 25,50-24,-1 24,1-25,-50 26,0-1,0 0,0 50,-25 0,25-1,0 26,0-25,0 0,25 24,25 1,-26-50,-24 25</inkml:trace>
  <inkml:trace contextRef="#ctx0" brushRef="#br0" timeOffset="132450.9567">18207 744,'0'0,"0"-25,50 25,-26 0,-24 25,0 50,0-51,0 26,0-25,-74 24,74 1,-25-25,50-25,25 0,-26 0,1 0,25-50</inkml:trace>
  <inkml:trace contextRef="#ctx0" brushRef="#br0" timeOffset="132750.7903">18455 769,'0'0,"25"0,24 0,1-50,0 50,24-24</inkml:trace>
  <inkml:trace contextRef="#ctx0" brushRef="#br0" timeOffset="133013.1567">18579 546,'0'0,"-50"0,50 49,25-24,-25 25,0-1,0-24,25 0,-25 25,0-26,50 1</inkml:trace>
  <inkml:trace contextRef="#ctx0" brushRef="#br0" timeOffset="133194.6187">18802 744</inkml:trace>
  <inkml:trace contextRef="#ctx0" brushRef="#br0" timeOffset="133350.6303">19050 744</inkml:trace>
  <inkml:trace contextRef="#ctx0" brushRef="#br0" timeOffset="133495.6348">19224 744,'0'-25</inkml:trace>
  <inkml:trace contextRef="#ctx0" brushRef="#br0" timeOffset="133652.6753">19522 719,'24'0</inkml:trace>
  <inkml:trace contextRef="#ctx0" brushRef="#br0" timeOffset="134182.9034">19596 620,'0'0,"25"0,24 0,1 0,24 0,1 0,-1 0,-24 0,0 0</inkml:trace>
  <inkml:trace contextRef="#ctx0" brushRef="#br0" timeOffset="134484.6779">19844 521,'-50'-50,"50"75,0 0,0 25,25-1,-25 1,0-1,50-24,-50 0,25-25,-25 74,49-74</inkml:trace>
  <inkml:trace contextRef="#ctx0" brushRef="#br0" timeOffset="135071.8838">20191 471,'0'0,"25"-25,50 25,-51 0,-24 50,25-50,-25 75,0-26,0-24,0 0,-49 49,49-99,24-24,-24 24,75-25,-50 50,24-49,-24 49,-25-25,25 25,-25-50,0 25,0 1,0 48,-25 1,25 25,0-25,0 0,0 24,0-24,25-25,0 0,-1 25</inkml:trace>
  <inkml:trace contextRef="#ctx0" brushRef="#br0" timeOffset="135524.7276">20663 595,'0'-24,"49"24,-24 0,0 0,-25 49,0 1,0-1,-25-49,25 25,-25-25,75 0,-1 0,-24 25,-25 0,0 0,0 49,0-24,-49-26,24-24,0 0,0 0,25-24</inkml:trace>
  <inkml:trace contextRef="#ctx0" brushRef="#br0" timeOffset="136034.5415">21035 595,'0'0,"0"25,-25-25,25 50,0 24,0-49,0 0,0 24,0 1,50-25,-26-25,1 0,25 0,-50-50,0-24,0 24,0 1,0-1,-25 50,-25-25,26 25,-1 0,-25 0,25 0</inkml:trace>
  <inkml:trace contextRef="#ctx0" brushRef="#br0" timeOffset="137564.6817">15950 496,'0'0,"0"-25,0 0,-50 25,25 0,1 75,-26-50,50 24,0 26,0-50,0-1,0 1,25 50,-25-26,25 1,-25-1,0 1,0-25,0 0,0-1,0 26,0-25,0 24,0-24,-25-25,0 0</inkml:trace>
  <inkml:trace contextRef="#ctx0" brushRef="#br0" timeOffset="137784.1862">15727 893,'0'0,"49"0,-24 0,25 0,-26 0</inkml:trace>
  <inkml:trace contextRef="#ctx0" brushRef="#br0" timeOffset="138029.5317">16198 794,'0'-50,"49"50,1 0,0 0</inkml:trace>
  <inkml:trace contextRef="#ctx0" brushRef="#br0" timeOffset="138213.9264">16223 943,'173'-25</inkml:trace>
  <inkml:trace contextRef="#ctx0" brushRef="#br0" timeOffset="202350.5852">16570 1414,'49'-25,"-49"0,25-24,-25-1,0 0,0 26,-25 24,1 0,-26 0,50 24,0 1,0 25,0-1,0 1,0 24,0 1,25-1,-25-24,25 0,-25-1,0 26,0-51,49 1,-49 25,0-1,0-24,-25-25,1 0,-1 0</inkml:trace>
  <inkml:trace contextRef="#ctx0" brushRef="#br0" timeOffset="202555.9711">16421 1786,'-50'0,"75"0,50-25,-26 25,26-49,-1 49,1-25,-26 25</inkml:trace>
  <inkml:trace contextRef="#ctx0" brushRef="#br0" timeOffset="202771.1854">17041 1637,'124'-25</inkml:trace>
  <inkml:trace contextRef="#ctx0" brushRef="#br0" timeOffset="202907.5879">17041 1836,'50'0,"-25"0,-1 0,1 0,25 0</inkml:trace>
  <inkml:trace contextRef="#ctx0" brushRef="#br0" timeOffset="203883.5988">17860 1364,'0'-25,"-25"25,-49 0,24 0,50 25,-25-25,25 75,0-51,0 1,50-25,-1 50,1-25,-25-1,-25 26,0-25,0 0,-25-25,25 49,-50-49,26 0,24-24,0-26,0-25,49 75,-24-49,25 49,-50-50,49 50,-24 0,0 25,-25 0,0 0,49 24,-49-24,0 0,0 25</inkml:trace>
  <inkml:trace contextRef="#ctx0" brushRef="#br0" timeOffset="204048.4282">18033 1339,'0'0,"0"-24,0 48,75 1</inkml:trace>
  <inkml:trace contextRef="#ctx0" brushRef="#br0" timeOffset="204370.9747">18157 1513,'0'25,"0"0,0 24,50 1,-50-25,0 24,0-73,25-1,-25-25,49 0,-24 26,0 24,25 49,-50 1,0-25,24-25,-24 25</inkml:trace>
  <inkml:trace contextRef="#ctx0" brushRef="#br0" timeOffset="204843.8949">18554 1439,'0'-25,"50"25,-25 0,-25 49,0-24,0 25,0-25,0 24,0-74,24-24,-24 24,50 25,-50-50,50-24,-50 49,-25 25,25 75,0-26,0-24,0 0,0 24,25-24,-25 0,74-25,-49 50</inkml:trace>
  <inkml:trace contextRef="#ctx0" brushRef="#br0" timeOffset="205039.3747">19001 1538,'0'-25,"0"75,0-26,0 1,0 0,0 25,0-25,0 24</inkml:trace>
  <inkml:trace contextRef="#ctx0" brushRef="#br0" timeOffset="205247.3345">19174 1463,'0'0,"50"0,24 0,-24 0,0-49,-1 49</inkml:trace>
  <inkml:trace contextRef="#ctx0" brushRef="#br0" timeOffset="205458.2896">19323 1339,'0'0,"0"-49,0 98,0 1,0 24,0 1,0-26,25 1,-25-25,50 25</inkml:trace>
  <inkml:trace contextRef="#ctx0" brushRef="#br0" timeOffset="205974.4657">19670 1290,'0'-25,"-24"25,-1 25,25 0,0-1,25 26,24-25,1 24,-50 1,49-50,-49 50,0-1,-24-49,-1 0,25-25,0 1,0-26,0 25,25 25,24-25,-24 25,0 0,-25 50,0-25,0 24,0-24</inkml:trace>
  <inkml:trace contextRef="#ctx0" brushRef="#br0" timeOffset="206128.0531">19869 1339,'0'-49,"0"74,50-1,-50 1</inkml:trace>
  <inkml:trace contextRef="#ctx0" brushRef="#br0" timeOffset="206434.2529">19943 1439,'0'0,"50"24,-50 26,0 0,0-26,0 26,25-50,-25-25,25-24,-25-1,0 0,49 50,-49-24,50 24,-25 0,-25 24,0 26,0 0</inkml:trace>
  <inkml:trace contextRef="#ctx0" brushRef="#br0" timeOffset="206889.0205">20167 1339,'0'-24,"24"24,26 0,-50 74,0-49,0 24,0-24,0 0,0 25,-25-50,25-25,0-25,25 25,0-49,24 0,-49 24,0 25,0 50,0 25,-24-1,24 26,0-51,24 1,-24 25,25-50,-25 25</inkml:trace>
  <inkml:trace contextRef="#ctx0" brushRef="#br0" timeOffset="207190.8046">20415 1488,'0'0,"24"0,1 0,-25 25,0 25,0-1,0-24,25-25,25-25,-26 25,1-49</inkml:trace>
  <inkml:trace contextRef="#ctx0" brushRef="#br0" timeOffset="207715.1632">20588 1439,'50'0,"-25"0,24-25,1 25</inkml:trace>
  <inkml:trace contextRef="#ctx0" brushRef="#br0" timeOffset="207917.6224">20712 1315,'0'49,"0"1,0-25,0-1,25 1,0 25</inkml:trace>
  <inkml:trace contextRef="#ctx0" brushRef="#br0" timeOffset="208076.2016">20886 1439,'25'0</inkml:trace>
  <inkml:trace contextRef="#ctx0" brushRef="#br0" timeOffset="208226.798">20985 1439,'25'0</inkml:trace>
  <inkml:trace contextRef="#ctx0" brushRef="#br0" timeOffset="208382.3792">21035 1389,'74'0</inkml:trace>
  <inkml:trace contextRef="#ctx0" brushRef="#br0" timeOffset="208652.2655">21283 1339,'0'0,"-50"0,25 0,1 0,24 25,-50-25,0 0</inkml:trace>
  <inkml:trace contextRef="#ctx0" brushRef="#br0" timeOffset="208876.6666">21134 1265,'0'-25,"0"50,25 25,-25-1,0 1,0-1,0-24,49 25,-49-25,25-25</inkml:trace>
  <inkml:trace contextRef="#ctx0" brushRef="#br0" timeOffset="209446.6576">21432 1141,'0'-50,"0"26,-50 24,25 24,-24 26,49 24,0-49,24-25,-24 25,50-25,-50 25,25-25,-25 74,49-24,-49-25,-24-1,-1-24,25-49,0-1,0 1,49 49,-49-25,25 25,-25 74,0-24,0-25,0-1,0 26</inkml:trace>
  <inkml:trace contextRef="#ctx0" brushRef="#br0" timeOffset="209608.2248">21506 1215,'0'-49,"0"74,0 24</inkml:trace>
  <inkml:trace contextRef="#ctx0" brushRef="#br0" timeOffset="209919.3928">21556 1265,'0'0,"24"0,-24 50,0-26,0 51,0-100,25 0,-25 0,50-24,-25 49,-25 25,0 24,24 26,-24-51</inkml:trace>
  <inkml:trace contextRef="#ctx0" brushRef="#br0" timeOffset="210570.9254">21754 1191,'0'-25,"25"25,0 0,24 0,-49 74,0-49,0 49,0-49,-25-25,25-49,0 24,0 0,50-25,-50 26,25-1,-25-25,25 50,-25-49,0 24,0 74,0-24,0 0,0 0,0 49,0-49,49-25</inkml:trace>
  <inkml:trace contextRef="#ctx0" brushRef="#br0" timeOffset="217905.4537">22101 1339,'0'-49,"50"49,-25-25,0 25,24 0,-49 50,0-26,0 1,-25 25,1-1,-1-49,25 25,25-25,24 0,-24 0,25 0,-50 25,-25 49,-25-49,1-25,-1 0,100 0</inkml:trace>
  <inkml:trace contextRef="#ctx0" brushRef="#br0" timeOffset="218278.0153">22449 1339,'0'0,"-50"25,50 0,0 25,0-26,0 1,25 50,24-75,1 0,-25 0,-25-50,0 25,49 0,-49-24,0 24,-24 0,-51 25,50 0,-24 50,-1-25,25 24</inkml:trace>
  <inkml:trace contextRef="#ctx0" brushRef="#br0" timeOffset="260562.9466">10666 248,'0'-50,"-49"50,24 0,0 0,-24-24,24 24,0 0,0 0,-24-50,24 50,0 0,-25 0,25 0,-49 0,0 25,24-25,0 25,26-25,24 49,-50-49,50 25,-198 521,198-447,0-25,0-24,24-25,-24 0,25 24,-25-24,25-25,-25 50,74-1,-74-24,50 25,-25-1,24-24,-49 0,75 24,-26 1,26 0,-50-50,24 0,-24 24,25-24,-25 0,24 75,1-75,24 0,-24 50,-25-50,-1 0,26 0,0 0,-26-25,26 0,-25 0,24 25,1-74,-25 74,0-25,24 25,-49-25,50 25,-50-50,25 50,-25-24,24 24,-24-50,50 50,-50-50,0 26,25 24,-25-75,0 26,0-1,-25 0,0 1,-24-50,24 49,25 25,-50-24,50-1,-74 0,74-24,-75 0,26-1,24 25,-25 1,26 24,-1-25,-25 26,25 24,-24-75,-1 75,1-49,-1 49,0-50,-24 0,24 50,25-49</inkml:trace>
  <inkml:trace contextRef="#ctx0" brushRef="#br0" timeOffset="268954.8065">14586 322,'0'-24,"-25"24,25-25,-25 25,25-50,-50 50,50-25,-25 25,25-24,-24 24,-1 0,-50 0,26 0,49-25,-50 25,25 0,1 0,-26 0,25 0,-24 0,-1 0,0 0,1 0,24 25,-25 24,26-24,-26 49,25 1,-24-26,49-24,-25 25,25 24,0-24,0-25,0 0,0 24,0-24,0 0,0 0,0 24,0 1,0 24,0-49,25-25,-25 50,74 24,-49-24,-25-26,49 26,-49-25,75 0,-75 24,25-49,-25 50,24-50,-24 49,50-49,0 50,-26-50,26 50,-25-50,0 49,24-49,-24 25,25-25,-1 0,1 0,-1 0,-24 50,0-50,25 0,-25 0,-1 0,26 0,-25 0,24 0,1 0,-25 0,24 0,-24 0,0 0,25 0,-26 0,-24-25,50 25,0-25,-1-25,1 26,-1-26,1 25,-50 0,25 25,-25-49,25-1,-25 25,49-24,-49-1,0 1,0 24,0 0,0-25,0 26,0-1,0 0,0-25,0 26,0-1,-49-25,49 1,-25 49,25-25,-50-25,25-24,-24 24,49 25,-25 25,25-24,-25-26,-49 25,49 25,25-50,-25 50,-24-24,-26 24,50-25,-24 25,-1-50,25 50,1 0,-1 0,-25 0,1 0,24 0,0 0,-25 0</inkml:trace>
  <inkml:trace contextRef="#ctx0" brushRef="#br0" timeOffset="349260.9752">14685 11633,'0'-24,"25"-1,24 25,-24 0,0 0,0 0,24 0,-24 0,0 0,24 0,-24 0,-25-50,25 50,25 0,-1 0,1 0,-1 0,-24 0,-25-25,25 25,25-24,-26-26,26 50,-25 0,0 0,24 0,1 0,-1 0,1 0,-50-25,50 25,-1-25,1-24,24 49,-49 0,0 0,25 0,-1 0,-24 0,0 0,24-25,1 25,0-50,-26 50,1 0,25-24,-25 24,24 0,1 0,24 0,-49 0,25-50,-1 50,1 0,0 0,-1 0,-24 0,0 0,24 0,-24 0,25 0,-25 0,24 0,26 0,-51 0,1 0,-25 25,0 0,75 24,-75-24,24 0,26 24,0-49,-1 0,-24-24,25-26,-26 25,1-24,25 49,-25-50,-1 50,51 25,-25 24,-1-24,26-25,-26 0,-24 0,0 0,0 0,24-25,-24-24,25 49,-1-50,1 50,-25 0,24 0,-24 0,0 0,24 0,-24 0,0 75,25-75,-1 24,-24-24,25 0,-1 0,1 0,-1 0,1 0,0-49,24 49,-24-25,-25 25,-1 0,26 0</inkml:trace>
  <inkml:trace contextRef="#ctx0" brushRef="#br0" timeOffset="383336.742">5457 11658,'-49'0,"49"-25,25 1,24 24,1 0,-1 0,1 0,-50 24,50 26,-50-25,0 0,0-1,0 26,0-25,-25 24,0-49,25-24,0-1,0-25,50 25,-50 1,49-26,1 0,-1 1,-49-1,25 50,-25-25,0 1,-49 24,-1 74,50-24,0-1,0 1,0-1,0 1,0 0,74-26,-24-24,0 50,-1-50,1 0,-1 0</inkml:trace>
  <inkml:trace contextRef="#ctx0" brushRef="#br0" timeOffset="383708.4956">5234 11584,'0'0,"50"0,-25 0,24-50,26 50,-1 0</inkml:trace>
  <inkml:trace contextRef="#ctx0" brushRef="#br0" timeOffset="384525.1927">5457 11683,'-24'0,"-1"0,-25 0,75 0,0-25,24 25,26-49,24-1,0 0,0 50,-24-49</inkml:trace>
  <inkml:trace contextRef="#ctx0" brushRef="#br0" timeOffset="385137.5572">6177 11708,'74'0,"-49"0,0 0,24 0,-24 0</inkml:trace>
  <inkml:trace contextRef="#ctx0" brushRef="#br0" timeOffset="385295.1335">6177 11857,'223'0,"-446"0,496 0,-224-50,-24 50</inkml:trace>
  <inkml:trace contextRef="#ctx0" brushRef="#br0" timeOffset="386190.9837">7045 11385,'0'0,"0"-49,25 24,24 25,1 0,0 0,-50 25,0 49,0-24,0-1,-25 1,0 0,-25-50,50-25,25-25,0 1,25-1,-26 0,26 26,-25-26,-25 25,25 25,-25-25,-25 50,25 0,0 25,0-26,0 1,0 0,25-25,-1 50,26-50,-25 0,0 0</inkml:trace>
  <inkml:trace contextRef="#ctx0" brushRef="#br0" timeOffset="386408.4338">7591 11410,'0'0,"0"50,0-25,0-1,0 1,0 25,0-1,49-49,-24 0</inkml:trace>
  <inkml:trace contextRef="#ctx0" brushRef="#br0" timeOffset="386617.8734">7863 11385,'0'0,"25"0,0 0,25 0,-26-24,1 24,25 0</inkml:trace>
  <inkml:trace contextRef="#ctx0" brushRef="#br0" timeOffset="386830.312">7913 11261,'0'0,"-25"0,25 25,0 25,0-1,0 26,50-50,-1 24,-24-49</inkml:trace>
  <inkml:trace contextRef="#ctx0" brushRef="#br0" timeOffset="387336.53">8186 11237,'0'-25,"50"25,-50-50,49 50,-24 0,0 0,24 0,-49 50,0-25,0-1,0 1,0 25,-24-1,24-98,24 24,1-49,25-1,-50 50,-25 50,25 0,0 25,0-26,0 26,0-25,25-25,-25 49,49-49,-49 25</inkml:trace>
  <inkml:trace contextRef="#ctx0" brushRef="#br0" timeOffset="387619.6869">8583 11336,'0'0,"25"0,24 0,-49 25,0 24,0-24,0 25,0-26,-25-24,25 50,50-50,-25-25,49 0,-49 25</inkml:trace>
  <inkml:trace contextRef="#ctx0" brushRef="#br0" timeOffset="387828.7762">8856 11361,'49'-25,"1"25,-25 0</inkml:trace>
  <inkml:trace contextRef="#ctx0" brushRef="#br0" timeOffset="388056.7729">8905 11237,'0'0,"0"24,0 51,25-26,-25 1,0-25,0 0,25-25,-25 49</inkml:trace>
  <inkml:trace contextRef="#ctx0" brushRef="#br0" timeOffset="388249.7898">9277 11336,'-25'0,"100"0,-50 0</inkml:trace>
  <inkml:trace contextRef="#ctx0" brushRef="#br0" timeOffset="388399.0115">9426 11286,'0'0,"25"0,25 0</inkml:trace>
  <inkml:trace contextRef="#ctx0" brushRef="#br0" timeOffset="388552.211">9575 11286,'0'0,"50"0</inkml:trace>
  <inkml:trace contextRef="#ctx0" brushRef="#br0" timeOffset="388949.441">9897 11261,'-74'0,"49"0,0 0,1 0,-26 0,50 50,-25-50,75-25</inkml:trace>
  <inkml:trace contextRef="#ctx0" brushRef="#br0" timeOffset="389166.8594">9749 11088,'0'0,"0"49,0-24,0 0,0 25,0-1,0-24,0 0,49-25,-49 49,25-49</inkml:trace>
  <inkml:trace contextRef="#ctx0" brushRef="#br0" timeOffset="389867.2972">10021 11013,'0'0,"0"-25,25 25,0-24,25 24,-26 0,26 74,-50-24,0-26,0 1,0 0,0 25,-25-50,25 49,-25-49,25-24,25-51,25 25,-25 50,-25-49,49 49,-49-25,50 25,-50-50,0 26,0-1,-25 25,0 0,25 49,0-24,-49 0,49 25,0-26,24-24,-24 50,25-50,-25 25,25-25,25 0,-50 50</inkml:trace>
  <inkml:trace contextRef="#ctx0" brushRef="#br0" timeOffset="390395.5301">10468 11187,'25'25,"-25"0,0 24,0-74,0-24,0-1,25 50,-25-25,49 25,-49-25,25 25,-25 50,0 0,25-1,-25 1,49-50</inkml:trace>
  <inkml:trace contextRef="#ctx0" brushRef="#br0" timeOffset="391598.9375">7566 12030,'-50'0,"75"0,25-49,49 49,50-75,74 26,50-1,24 50,51-74,-100 74,49 0,-98-50,-50 50,-50-50,-25 50,-24-49,-25 49,-1 0,-24-25,50 25,-75 25</inkml:trace>
  <inkml:trace contextRef="#ctx0" brushRef="#br0" timeOffset="392151.0362">8955 12154,'0'0,"0"25,25 25,-25-25,24-1,-24 26,0-25,0 0,0-50,0 0,25-25,-25 26,50-1,-1-50,1 75,0 0,-26 50,-24-25,0 0,25 24,-25-24,0 0,0 24,75-49,-50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31T08:54:50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12849 2456,'0'0,"-49"0,24 0,-25 0,25 0,1 0,-1 0,-25 0,50-25,25 25,25 0,24 0,25 0,25 0,75 0,24 49,0-49,100 0,-26 0,26 0,-26 0,-49 0,-49 0,-75 0,25 50,-25-50,-25 0,-25 50,-24-50</inkml:trace>
  <inkml:trace contextRef="#ctx0" brushRef="#br0" timeOffset="991.6471">17810 2580,'-49'0,"49"-25,-25 25,0 0,0 0,-25 0,50-50,-24 50,48 0,26 0,25 0,24 0,50 0,-1 0,100 0,0 0,125 0,23 0,150 0,-75 0,-49 0,49 0,1 0,-51 0,-73 0,-51 0,-73 0,-26 0,-24 0,-75 0,-50 0,1 0,-100 25,26-25</inkml:trace>
  <inkml:trace contextRef="#ctx0" brushRef="#br0" timeOffset="6600.1675">6846 4118,'0'-25,"75"25,24 0,124 74,25-74,100 0,-1 0,-25 0,26 0,-26 0,-49 50,-124-50,0 0,-75 0,-24 0,-26 0</inkml:trace>
  <inkml:trace contextRef="#ctx0" brushRef="#br0" timeOffset="20965.6486">819 4762,'0'-49,"0"24,0 0,0-24,0 24,0 50,0 24,0-24,0 0,0 0,0 49,0-24,0-25,0 24,0 1,0 24,0-49,0 0,0 0,0 49,0-24,0-26,0 1,0 0,0 25,50-26,-26-24,26 0,24 0,-24-49,0 24,-26-25,-24 26</inkml:trace>
  <inkml:trace contextRef="#ctx0" brushRef="#br0" timeOffset="21423.7444">620 5011,'0'0,"75"-25,-26 25,26 0,-1 0,1 0,-1 0,-49 0</inkml:trace>
  <inkml:trace contextRef="#ctx0" brushRef="#br0" timeOffset="22112.0946">1439 5035,'0'0,"-25"0,0 0,50 0,25 0,-25 0,-1 0,26 0,-25 0,0 0</inkml:trace>
  <inkml:trace contextRef="#ctx0" brushRef="#br0" timeOffset="22283.5773">1439 5209,'25'0,"24"0,1 0,0 0,-1 0</inkml:trace>
  <inkml:trace contextRef="#ctx0" brushRef="#br0" timeOffset="23203.8206">1985 4887,'0'0,"-25"0,25-25,25 25,24 0,1 0,-25 0,-25 74,0-49,0 0,0 0,0 24,0-24,-50 25,25-50,75-25,-25 25,24-50,-24 50,0-49,49-1,-49 25,-25-24,0 24,0 50,0 24,0-24,0 0,0 0,0 49,25-49,0-25,-25 49,49-49</inkml:trace>
  <inkml:trace contextRef="#ctx0" brushRef="#br0" timeOffset="23505.0442">2555 5135,'0'-50,"0"75,0 0,0 24,0-24,0 25,0-26,0 1,0 0,0 25,0-26</inkml:trace>
  <inkml:trace contextRef="#ctx0" brushRef="#br0" timeOffset="24182.1184">2704 5011,'0'-50,"50"50,24 0,-49 0,0 25,-25 0,0-1,0 1,0 25,0-25,0 24,0-24,-25-25,25-74,0 49,0-25,49 50,-49-49,50 49,-50-50,50 50,-50-25,0 0,-25 25,25 25,0 25,0 24,0-49,0 25,25-1,0 1,24-1,-24-24,25 25,-1-25</inkml:trace>
  <inkml:trace contextRef="#ctx0" brushRef="#br0" timeOffset="24611.2617">3200 5308,'0'-25,"0"1,25 24,0 0,24 0,-49 49,0 1,0 24,0-49,-49 25,-1-1,100-49,-25 0,24 0,1-25,-25 25</inkml:trace>
  <inkml:trace contextRef="#ctx0" brushRef="#br0" timeOffset="25275.2738">3349 5085,'0'0,"0"-50,0 26,25 24,0 0,-1 0,26 0,-50 24,25 76,-25-76,0 1,0 0,0 25,0-26,0 1,-50-25,50 50,-25-50,25-25,0 0,0 0,0-24,50 49,-50-50,25 50,-25-49,49-1,-49 25,0-24,0 24,-24 74,24 1,0-25,0 0,0-1,0 26,0-25,0 0,49 24,-49-24,25 25,25-26</inkml:trace>
  <inkml:trace contextRef="#ctx0" brushRef="#br0" timeOffset="25705.7983">3696 5308,'25'0,"-25"-25,25 25,-25-49,49 49,1 0,-25 0,-25 25,0 24,0-24,0 0,0 24,0-24,-50-25,1 0,73 0,26 0,-50 25,50-25,-26 50,-24-26,0 1,-24-25,-26 0,25 50,-49-50</inkml:trace>
  <inkml:trace contextRef="#ctx0" brushRef="#br0" timeOffset="59275.1022">18356 8161,'0'0,"25"0,49 0,0 0,100 0,25 0,49 0,0 0,0 25,-25-25,25 49,-99-49,24 0,-24 0,-74 0,-1 0,-24 0,-26 0,-24 25</inkml:trace>
  <inkml:trace contextRef="#ctx0" brushRef="#br0" timeOffset="66951.909">19621 9699,'49'0,"1"0,24 0,26 0,-1 0,50 0,24 0,26 0,-1 74,-24-74,-50 0,-25 0,-49 25,-1-25,-24 0</inkml:trace>
  <inkml:trace contextRef="#ctx0" brushRef="#br0" timeOffset="86101.4231">9252 15304,'25'0,"50"0,-50 0,24 0,26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31T08:56:33.1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6326 521,'0'-50,"49"25,-24 25,25 0,-26 0,51 0,-50 0,-25 50,24 25,-24-1,-49 0,-1-24,25-50,1 50,-26-50,25 24,50-73,49-26,-49 75,0-49,49 24,-24-25,-25 26,24-26,-24 25,-25 0,25 25,-50 0,25 25,-49 25,49-1,-25-24,25 0,0 49,0-49,99 25,-74-50,24 0,1 0,-25 0</inkml:trace>
  <inkml:trace contextRef="#ctx0" brushRef="#br0" timeOffset="271.2712">7219 744,'24'0,"-24"25,0 25,0-26,0 1,0 0,25 25,-25-26,0 1</inkml:trace>
  <inkml:trace contextRef="#ctx0" brushRef="#br0" timeOffset="554.3019">7913 695,'25'24,"-25"1,0 25,0-1,-50-24,50 0,-49 25,-1-26</inkml:trace>
  <inkml:trace contextRef="#ctx0" brushRef="#br0" timeOffset="1470.7521">8186 620,'50'-49,"-26"49,26-25,-25 25,24 0,1-50,-25 50,24 0,1 99,-50-74,0 0,0 0,0 24,-25-49,25 50,-25-50,25 25,25-75,25 50,-25-99,24 99,-24-50,25 26,-50-26,49 50,-49-25,0 0,-25 50,25 0,0 49,-24-24,24 0,0-26,0 26,0-25,24-25,-24 49,75 1,-50-50,24 25,1-25,-25 0,-25-50,24 50,26 0,-50-25,25 25,24 0,1 25,-50 25,0-25,0-1,0 26,-25-25,25 0,-25-25,25 49,50-49,0 0,24 0,1 0,-1 0,0 0,-49 0</inkml:trace>
  <inkml:trace contextRef="#ctx0" brushRef="#br0" timeOffset="2016.0664">10220 670,'0'-50,"0"75,0 0,0 0,0 24,0 1,-25-1,25-24,-50 25,50-25</inkml:trace>
  <inkml:trace contextRef="#ctx0" brushRef="#br0" timeOffset="2971.1007">10766 521,'0'-50,"24"50,26-25,-25 25,0 0,24 0,-24 0,0 0,-25 25,0 0,0 25,0-1,0 1,-50 0,25-1,1-24,-51 0,75-50,50 0,-25 25,-1-74,51 24,-26 25,-24-24,25 49,-50-50,25 50,-25-25,0 0,0-24,-50 98,50-24,-25 25,25 0,0-26,0 26,0-25,0 0,0 24,50-24,-1-25,-24 50,25-50,-1 0,1 0,-50-25,50 25,-50-25,25 25,-1-25,26 25,-25 0,-25 50,0-25,0 24,0-24,0 0,-50 49,25-74,75 0,-25-25,24 25,1 0,24 0,-74 75,0-26,0-24,-49-25,-1 50,1-50,-1 0,0 49</inkml:trace>
  <inkml:trace contextRef="#ctx0" brushRef="#br0" timeOffset="3554.098">12700 943,'0'-25,"25"25,-25 49,0-24,0 0,0 0,-25 24,1-24,-26 25</inkml:trace>
  <inkml:trace contextRef="#ctx0" brushRef="#br0" timeOffset="4200.402">13221 446,'0'-24,"25"24,25-25,24 25,-24 0,-26 0,1 0,25 0,-25 49,-25-24,49 25,-49 0,0-1,0 1,-49 24,24-49,-25 25,25-50,25 24,-24-24,24-49,24 49,26-75,-25 51,25-26,-1 25,26-24,-51 49,-24-50,50 50,-50-25,25 25,-25-25,-25 25,0 25,25 25,0 24,0-24,0 24,0-24,0 24,50-24,-1-25</inkml:trace>
  <inkml:trace contextRef="#ctx0" brushRef="#br0" timeOffset="4709.5299">14213 967,'0'-24,"0"-1,-24 25,-26 0,25 0,0 0,-24 0,24 0,75 0,-26-99,26 74,-25 0,24-25,1 1,-50 24,0 75,0 24,0 0,0 1,0-26,0 1,0 0,0-1,0-24,0 25,0-1</inkml:trace>
  <inkml:trace contextRef="#ctx0" brushRef="#br0" timeOffset="4912.2041">14809 893,'0'25,"0"0,0 24,0-24</inkml:trace>
  <inkml:trace contextRef="#ctx0" brushRef="#br0" timeOffset="5070.7729">15255 943,'0'-25,"50"25,-25 0,-1 0,76 0,-26 0</inkml:trace>
  <inkml:trace contextRef="#ctx0" brushRef="#br0" timeOffset="5213.2868">16024 943,'50'0,"49"0,25 0,-25 0,-24 0</inkml:trace>
  <inkml:trace contextRef="#ctx0" brushRef="#br0" timeOffset="5340.5644">16868 967,'49'0,"26"0,-26 0</inkml:trace>
  <inkml:trace contextRef="#ctx0" brushRef="#br0" timeOffset="5450.3754">17388 967</inkml:trace>
  <inkml:trace contextRef="#ctx0" brushRef="#br0" timeOffset="6060.7946">18157 992,'0'0,"0"-49,0 24,25 25,-25 49,0-24,0 25,0-1,-25 1,-24 0,-1-26,25-24</inkml:trace>
  <inkml:trace contextRef="#ctx0" brushRef="#br0" timeOffset="6975.5677">18653 620,'0'-49,"50"49,-50-25,50 25,-26 0,1 0,25 0,-25 0,0 0,24 49,-49-24,0 50,0-26,-25 26,1-26,-26 1,25-50,25 25,-25-25,25-25,50-25,-25 25,0-24,24 24,1 0,-1-24,26 24,-26-25,1 25,-25-24,-25 24,0 0,0-25,-50 50,50 25,-49 0,49 25,-50 24,50 1,0-1,0 0,0-24,0 0,25-26,0-24,-1 50,26-50,0 0,-1 0,-24-25,25 25,-50-49,49 49,-49-50,25 50,-25 25,0 24,0 1,0-25,0 0,0-1,0 26,25-50,49-50,-49 26,0-26,24 0,-24 26,25 24,-25 0,-25 24,0 51,0-50,0-1,0 1,0 25,24-50,-24 25</inkml:trace>
  <inkml:trace contextRef="#ctx0" brushRef="#br0" timeOffset="9622.8102">4763 2977,'0'-25,"0"-25,0 1,0 24,0 0,0 0,0 50,0 0,0 24,0 1,0 0,0 24,0-24,0-1,0 1,-50 24,50 1,0-1,0 0,0-49,0 25,0-25,0 24,50-49,-25 0,-1 0,1 0,50 0,-51 0,-24-74,25 74</inkml:trace>
  <inkml:trace contextRef="#ctx0" brushRef="#br0" timeOffset="9894.6116">4490 3274,'0'0,"0"-49,25 49,24 0,26 0,-1 0,25 0,-24 0</inkml:trace>
  <inkml:trace contextRef="#ctx0" brushRef="#br0" timeOffset="10243.7302">5433 3299,'24'0,"26"0,24 0,1 0,-26-25,26 25,-50 0</inkml:trace>
  <inkml:trace contextRef="#ctx0" brushRef="#br0" timeOffset="10403.1177">5482 3522,'75'0,"-1"-25,0 25,1 0,-50 0</inkml:trace>
  <inkml:trace contextRef="#ctx0" brushRef="#br0" timeOffset="12244.301">6524 3150,'0'0,"0"-49,0 24,74 0,-24 25,0 0,-1 0,-24 0,25 0,-50 25,24 24,-24 1,-24 24,-1 1,-25-26,25-24,1-25,24 50,-50-50,75-25,0-25,24 26,26-26,-26 25,1-24,-1 24,-24-25,25 1,-50 24,0 0,0-25,-25 50,0 0,25 25,0 0,-25 25,25-1,0 1,0-1,0 26,0-50,50-1,0 26,-26-50,1 0</inkml:trace>
  <inkml:trace contextRef="#ctx0" brushRef="#br0" timeOffset="12470.1858">7293 3349,'0'-25,"0"-25,0 100,0-1,0 1,0 0,0-1,50 26,-50-26</inkml:trace>
  <inkml:trace contextRef="#ctx0" brushRef="#br0" timeOffset="15024.2957">7839 3274</inkml:trace>
  <inkml:trace contextRef="#ctx0" brushRef="#br0" timeOffset="15561.2223">7739 3175,'0'-25,"0"0,25 25,0-49,0 49,24 0,-24 0,0 0,25 49,-50 26,0-1,0-24,0-1,-50 1,50-25,-50-25,50 49,-24-49,48-74,1 24,25 1,-25-1,24 1,-24-1,0 25,-25-24,49 49,-49-25,-24 25,24 25,-25 24,25-24,0 25,0-1,0 1,25 24,24-49,-24 0</inkml:trace>
  <inkml:trace contextRef="#ctx0" brushRef="#br0" timeOffset="15867.0918">8360 3398,'0'0,"0"-25,24-24,26 49,-25 49,-25 1,0-25,0 24,0 1,0-25,-50 49,1-49,-1 25,25-25,75-25,24 0,-24 0,-1-50,26 50,-1-25,-49 25</inkml:trace>
  <inkml:trace contextRef="#ctx0" brushRef="#br0" timeOffset="16241.8695">9004 3299,'25'0,"25"0,-1-25,26 25,-1 0,-24 0,-25 0,24 0</inkml:trace>
  <inkml:trace contextRef="#ctx0" brushRef="#br0" timeOffset="16444.3208">9277 3076,'0'0,"0"-25,0-25,-25 50,25 100,25 48,-25 26,0 0,0-25,0-50</inkml:trace>
  <inkml:trace contextRef="#ctx0" brushRef="#br0" timeOffset="17622.4002">9848 3175,'0'-25,"25"0,49 25,-24 0,-26 0,26 0,-25 50,-25-25,0 0,0-1,0 26,0-25,-25-25,0 49,-24-49,73-24,1-1,25-25,-1 25,1-24,0 24,24-25,-49 26,0-26,-25 25,-25 25,0 25,25 25,0-1,0 1,0-1,0 1,0 0,50-26,-25-24,-1 25,51-25,-26 0,-24 0,0 0,25 0,-50-49,49 49,-49-25,25 25,-25-50,25 50,-25 25,0 49,0-49,25-25,-1 0,51 25,-50 25,-25-26,0 1,0 25,-25-25,0-25,-74 74,24-74,-24 25,-25-25</inkml:trace>
  <inkml:trace contextRef="#ctx0" brushRef="#br0" timeOffset="18198.6014">11311 3398,'-25'0</inkml:trace>
  <inkml:trace contextRef="#ctx0" brushRef="#br0" timeOffset="18904.8376">11460 3175,'0'-50,"50"26,24 24,-49 0,0 0,-25 24,49 26,-49 0,0 24,-24-24,-1-1,-25 1,1-1,24-24,-25-25,25 0,25-25,0-24,25-1,50-24,-26 49,26-25,-1 26,25-26,-24 0,-26 26,1-26,-25 25,-25 0,-50 25,50 25,-25 50,25-1,0 0,0-24,0 0,0-1,0 1,25-1,25 26,-1-50</inkml:trace>
  <inkml:trace contextRef="#ctx0" brushRef="#br0" timeOffset="19310.7442">12552 3547,'0'0,"-50"0,0 0,25 0,1 0,-26 0,0 0,26 0,24-50,0 26,0-1,0-25,74 25,-49-24,0 49,-25-50,49 50,-49-25,50 25,-25 0,-25 50,0 24,0 26,0-1,0-25,0 1,0-26,0 1,25 24</inkml:trace>
  <inkml:trace contextRef="#ctx0" brushRef="#br0" timeOffset="19842.236">13172 3547,'0'-25,"49"25,26 0,-1 0,25 0,-24 0,-1 0</inkml:trace>
  <inkml:trace contextRef="#ctx0" brushRef="#br0" timeOffset="20066.0896">13296 3274,'0'0,"0"-49,0 73,0 51,0-1,49 1,-49 24,75 25,-75-25</inkml:trace>
  <inkml:trace contextRef="#ctx0" brushRef="#br0" timeOffset="21626.1793">14213 3349,'75'0,"-26"0</inkml:trace>
  <inkml:trace contextRef="#ctx0" brushRef="#br0" timeOffset="21768.6717">14759 3398,'25'0,"25"0,24 0,0 0,1 0</inkml:trace>
  <inkml:trace contextRef="#ctx0" brushRef="#br0" timeOffset="21896.3691">15404 3398,'74'-49,"-24"49,0 0,-1 0</inkml:trace>
  <inkml:trace contextRef="#ctx0" brushRef="#br0" timeOffset="22041.5904">16967 3497,'0'-24,"49"24,1 0,-25 0</inkml:trace>
  <inkml:trace contextRef="#ctx0" brushRef="#br0" timeOffset="22165.4985">17636 3522</inkml:trace>
  <inkml:trace contextRef="#ctx0" brushRef="#br0" timeOffset="22772.9312">17885 3423,'0'0,"-25"-25,-50 25,51 0,-1 0,25-25,-25 25,50 0,74 0,50 0,24 0,-24 0,25 25,-50-25,-25 0,-49 0,-1 0</inkml:trace>
  <inkml:trace contextRef="#ctx0" brushRef="#br0" timeOffset="22992.5304">18405 3175,'0'0,"0"-25,0-24,0 98,0 50,0 50,0 0,0 50,25-51</inkml:trace>
  <inkml:trace contextRef="#ctx0" brushRef="#br0" timeOffset="24221.0013">19274 3349,'0'0,"0"-50,0 25,-25 25,25-25,0 1,0-26,0 25,25 25,49 0,-24 0,-26 0,1 0,-25 25,50 25,-50-1,0 26,0-1,-50-24,25-1,-24 1,24-50,25 25,-50-25,50-25,25-25,25 25,-25-24,24 24,-24 0,0-24,24 24,-49-25,25 50,-25-49,0 24,0 0,-49 50,49 24,0 1,0 0,0 24,0-24,0-26,24 1,1-25,0 0,25 0,-26 0,1 0,0 0,-25-25,50 25,-50-49,0 24,24 25,-24 25,0 24,0-24,0 0,25 25,-25-1,50-49,-50-25,50-24,-50 24,49 25,-49-25,50 25,-25 0,-25 50,49-50,-49 49,0-24,25-25,-25 50</inkml:trace>
  <inkml:trace contextRef="#ctx0" brushRef="#br0" timeOffset="24385.1181">20291 3547,'0'0,"24"-50,26 50,-25 0,0 0,24 0,-24 0</inkml:trace>
  <inkml:trace contextRef="#ctx0" brushRef="#br0" timeOffset="24574.5253">20613 3398,'0'25,"0"0,0 24,0 1,0 0,0-1,0-24</inkml:trace>
  <inkml:trace contextRef="#ctx0" brushRef="#br0" timeOffset="25503.4979">20861 3200,'0'0,"25"0,25-25,-26 25,1 0,25 0,-1-50,1 50,-25 0,24 25,-49 50,0-26,0 1,-24-1,-1-24,-25 25,25-50,-24 25,-1-25,75-50,0 25,24-24,26 49,-50-50,24 50,26-50,-51 50,1-49,50-26,-75 51,0-1,-25 25,-25 49,50 1,-49 0,49 24,0-24,0-1,0-24,0 0,24 49,26-74,-25 0,24 0,-24 0,0-25,25 25,-26-49,26-1,-50 75,50 25,-50-1,0 26,24-26,-24 26,0-50,0-1,50-24,-50-24,0-26,0 0,0-24,0 24,0 1,25 73,-25 26,0 24,0-24,49 0,-49-1,25 1,-25-25</inkml:trace>
  <inkml:trace contextRef="#ctx0" brushRef="#br0" timeOffset="28269.3908">21704 3646,'25'0,"25"25,-50 0,0 25,25-1,-25 1,0-1,0 26,0-50,0-1,24-24,-24-24,0-51,0 26,50-1,-50 25,50-24,-1-26,-24 25,25 26,-1-26,-24 50,0 0,25 0,-1 0,-49 25,25 24,-25 1,0 0,0-25,0 24,0-24,0 25,0-26,50-24,-1 0,-24 0,0 0,0 0,49 0,-49-24,0 24,-25-25</inkml:trace>
  <inkml:trace contextRef="#ctx0" brushRef="#br0" timeOffset="39601.5104">1092 5011,'0'-25,"0"-25,0 25,-50 1,50-26,0 75,0 24,0 1,25 0,-25-1,0 26,0-51,0 1,0 0,0 49,25-49,24-25</inkml:trace>
  <inkml:trace contextRef="#ctx0" brushRef="#br0" timeOffset="40845.3854">1365 5110,'0'-50,"24"50,1 0,25 0,-50-25,49 25,-49-24,50 24,-50-50,25 50,-25-74,0 24,49 25,-49 0,0-24,0 24,0-25,0 25,0-24,-24 49,24-25,-25 25,25 50,0-1,0 1,0 24,25 1,-25-1,0-24,24 24,-24-49,0 0,50 24,-50-24,25-25,0-25,-25-24,49 49,-49-50,25 25,-25-24,25 24,25 25,-26 0,1 0,-25 74,0-24,0-25,-25-25,-24 0,24 0,25-50,-25 50,25-49</inkml:trace>
  <inkml:trace contextRef="#ctx0" brushRef="#br0" timeOffset="41034.922">1613 4986,'0'0,"0"-25,24 25,1-74,50 74,-51 0,26 0</inkml:trace>
  <inkml:trace contextRef="#ctx0" brushRef="#br0" timeOffset="46804.1216">2506 4514,'0'0,"0"-49,24 49,-24-25,-24 25,-1 0,-25 0,25 0,1 0,-26 0,0 0,50 50,0-26,0 26,0 0,0-1,0 1,25-50,0-25,0 25,24 0,26 25,-26 0,-49-1,0 26,0 0,-49-25,24-25,0 0,-24 49,24-49,25-25,25 25,-1-24</inkml:trace>
  <inkml:trace contextRef="#ctx0" brushRef="#br0" timeOffset="47764.7852">2803 4614,'0'0,"0"-50,0 25,-25 50,25 49,-49-24,49 0,0-1,0-24,0 25,0-1,25-49,24 0,26 0,-75-24,24 24,-24-50,0 0,0 1,0 24,-49 25,24 0,25-50,0 25,50 25,-26-24,1 24,25-50,-25 50,-25-25,49 25,1-49,-50 98,0-24,0 0,0 0,0 24,0-24,0 0,0 24,50-49,-1 50,-24-50,25 0,-26 0,1 0,25 0,-50-74,25 74,-25-50,0-24,0 24,-75 50,26-25,24 25,0 0,25-49,-74 49,49 0,25 49</inkml:trace>
  <inkml:trace contextRef="#ctx0" brushRef="#br0" timeOffset="49247.1202">695 4068,'0'-50,"0"26,0 48,0 26,0 24,0 1,25-1,-25 1,0-51,0 1,0 0,24-25,-24-25,0-24,-49-26,49 1,-25-1,25 26,0-1,-50 1,50-1,0 25,25-49,0 24,74-24,-74 74,0 0,25-25,-1 25,-49 25,0 24,0 1,0 24,0-24,-25-25,25 24,-74-49,74 50,-25-50,25 25,0 0,25 24</inkml:trace>
  <inkml:trace contextRef="#ctx0" brushRef="#br0" timeOffset="50134.2538">1042 4118,'0'0,"0"74,0-24,0-26,0 1,50 25,-25-50,-1 0,-24-25,0 0,0 0,0 1,0-26,0 0,-49 50,49-24,49 24,1-50,24 0,-24 26,-25-26,24 25,-49 0,0-24,0 24,0 0,0-24,-24 24,-26-25,25 50,25-50,0 75,0 25,0 24,0 26,25-1,-25-25,74 25,-74-24,25-1,-25-24,50-25,-50 24,0-74,0-24,0 24,-25-49,25-1,-25 26,25-26,0 50,0 1,0-26,50 50,-1-50,1 50,-25 0,24 0,-24 0,-25 25,0 50,-49-26,-26-49,50 50,-24-50,74 0,24-25,26 25</inkml:trace>
  <inkml:trace contextRef="#ctx0" brushRef="#br0" timeOffset="50259.9195">1836 3944,'0'0,"25"0</inkml:trace>
  <inkml:trace contextRef="#ctx0" brushRef="#br0" timeOffset="50649.4028">521 4961,'0'0,"-25"0,1 0,98-25,75-49,0-1,24-24,51 0,-51 24,-24 26,-50 49,-24-75,-26 75,1 0</inkml:trace>
  <inkml:trace contextRef="#ctx0" brushRef="#br0" timeOffset="50845.9252">769 5060,'0'0,"-25"0,75-25,74-49,50-25,49-1,-25 1,-24 50,-25 49</inkml:trace>
  <inkml:trace contextRef="#ctx0" brushRef="#br0" timeOffset="51887.6622">993 6077,'0'0,"49"-25,1 1,24-26,75-24,74-26,0 1,50-50,50 25,24-25,75-24,-149 74,-25-1,-100 76,-73 24,-50 0,-25-50,-75 75</inkml:trace>
  <inkml:trace contextRef="#ctx0" brushRef="#br0" timeOffset="52304.9703">1563 6152,'0'0,"-50"24,26-24,98-24,50-26,50-74,24 0,75 0,49-50,51-24,-51 49,-124 75,-49 24,-74 50,-51-25</inkml:trace>
  <inkml:trace contextRef="#ctx0" brushRef="#br0" timeOffset="60743.4584">14486 248,'0'-50,"-49"50,49-24,-25 24,74 0,1 0,-25 0,25 99,-26-74,26-1,-50 26,50-25,-50 49,0-24,0 24,-75 75,1 0,24-25,50-50,-50 26,50-51,0-24,0 0,0 24,50-49,0 0,-1 0,-49 25,50-25,-50 25,25-25,-25 50,25-50,-25 49,0 26,0-26,0-24,0 0,-25 25,-50-26,51-24,-1 50,-25-50,0 0,26 0</inkml:trace>
  <inkml:trace contextRef="#ctx0" brushRef="#br0" timeOffset="68730.6379">18405 3746,'0'0,"0"24</inkml:trace>
  <inkml:trace contextRef="#ctx0" brushRef="#br0" timeOffset="72919.2166">596 7392,'-25'0,"25"-25,0 0,0-24,25 49,24-25,-24 25,0 0,0 0,24 0,-24 0,0 0,-25 49,74-24,-74 25,0-1,0 1,-24 24,24-24,-75-25,25 24,26-24,-1-25,-25 50,50-75,25-25,0 26,24-26,1 25,0-24,-1 24,1 25,-25-50,24-24,-49 49,0 0,0-24,0 24,-24 25,-1 0,0 0,25 49,0 26,0-50,0 24,0 1,0-25,50-1,-50 26,74-25,-49 24,24-49</inkml:trace>
  <inkml:trace contextRef="#ctx0" brushRef="#br0" timeOffset="73307.6964">1315 7516,'25'-25,"-50"50,50-25,-25 25,25 49,-25-24,0-1,0-24,0 0,0 24,49 1</inkml:trace>
  <inkml:trace contextRef="#ctx0" brushRef="#br0" timeOffset="73590.976">1687 7417,'0'-25,"25"25,0 0,24 0,1 0,0 0,-1 0,-24 0,0 0</inkml:trace>
  <inkml:trace contextRef="#ctx0" brushRef="#br0" timeOffset="73736.5863">1811 7615,'50'0,"-25"0,-1 0,26 0</inkml:trace>
  <inkml:trace contextRef="#ctx0" brushRef="#br0" timeOffset="84211.5021">2456 7193,'0'0,"0"-24,0-26,0 25,0 75,-25-1,25 26,0-26,-74 1,74 0,0-26,0 1,25-25,24 0,1 0,-1 0,1 0,0 0,-26-49,-24 24,0 0,0-25,0 26,0 73,0 1,0-1,0 1,0 24,-49-49,49 0,0 25,0-26,0 1,25-25</inkml:trace>
  <inkml:trace contextRef="#ctx0" brushRef="#br0" timeOffset="85387.7567">3076 7392,'25'-75,"-25"26,0 24,0 0,0-24,0-1,-25 50,25-25,-49 25,24 0,0 0,-25 0,50 25,-49-25,49 25,0 24,24-49,1 100,25-76,-25 1,0 25,24-25,1 74,-1-74,-49-1,0 26,-24-50,-1 0,0 0,0 0,-24 0,24 0,25-25,-25 25,25-25,0 1,0-51,50 75,-1-49,1 49,-1-50,1 0,24 50,-24-24,0 24,-1-50,1 50,-50-25,49 25,-24-25,0 25,-50 0,25 75,-49-50,49 24,0-24,0 0,0 24,0 1,24-50,-24 25,25-25,0 0,25 0,24 0,-74-50,25 50,-25-25,25-24,-25 24,0-25,0 26,0-1,0-25,-50 50,50-25,-25 25,-24 0,24 0,-25 0</inkml:trace>
  <inkml:trace contextRef="#ctx0" brushRef="#br0" timeOffset="86672.3227">546 8781,'0'0,"0"-25,0-25,0 26,25 24,24-25,-24 25,25 0,-25 0,24 0,-49 74,25-24,-25-1,0 1,0 24,-25-24,0-25,-24 25,24-50,25 24,-25-24,25-49,0 24,0-25,50 25,-25-24,24-1,1 1,0-1,-1 25,-24 0,0-24,-25 24,-25 25,25 25,-50 0,50 49,0-24,0-1,0 1,50-25,-25 24,24-49,1 25,24-25</inkml:trace>
  <inkml:trace contextRef="#ctx0" brushRef="#br0" timeOffset="87008.5624">1241 8954,'0'0,"0"-49,49 49,-24 0,0 0,-25 25,0 24,0-24,0 0,0 25,0-26,-75 1,75 25,-24-25,24-1,49-24,26-24,-26 24,1-50,-1 50,1-50</inkml:trace>
  <inkml:trace contextRef="#ctx0" brushRef="#br0" timeOffset="87224.9466">1737 8657,'-25'0,"50"-50,49 50,-24 0,-25 0,-1 0,26 0,-50 25</inkml:trace>
  <inkml:trace contextRef="#ctx0" brushRef="#br0" timeOffset="87361.1085">1737 8830,'49'0,"1"0,-149 0,248 0,-100 0,1 0,-25 0</inkml:trace>
  <inkml:trace contextRef="#ctx0" brushRef="#br0" timeOffset="88597.6167">2729 8508,'0'-25,"25"25,-25 25,-50-25,25 0,25-50,50 50,-50 25,-25-25,0 0,50-49,0 49,24 0,-24 0,25 0,-50 49,0 1,0-25,-25-1,25 26,-74-25,49 24,-25-24,25-25,25 25,-24-25,48 0,1 0,0 0,25 0,-1 0,1 0,-1-50,1 50,-25-24</inkml:trace>
  <inkml:trace contextRef="#ctx0" brushRef="#br0" timeOffset="90017.3377">348 10368,'-25'0,"25"-24,25-26,24 25,-24 25,25-74,-1 74,1 0,-25 0,24 0,1 25,-50-1,0 26,0 0,0-1,-25-24,-25 25,26-50,-1 49,-25-49,50-49,25 24,25-25,-1 25,1-24,-1-1,-24 25,-25-24,100 24,-76-25,-24 1,0 24,0 50,0 24,0 1,-49 0,49-26,0 1,25 50,24-75,1 0,-25 0,24-25,-24 25,-25-50,50 50,-50-25,24 25,-24 25,0 0,0 25,0 24,-24-49,48-25,1 0,50 49,-51-24,-24 25,0-1,-74-49,24 50,26-50,-1 0,0 0,25-25,25 25</inkml:trace>
  <inkml:trace contextRef="#ctx0" brushRef="#br0" timeOffset="90248.7134">1439 10269,'0'0,"50"-25,-26 25,26 0,0 0,-1 0,1 0,-25 0</inkml:trace>
  <inkml:trace contextRef="#ctx0" brushRef="#br0" timeOffset="90404.419">1489 10443,'397'0</inkml:trace>
  <inkml:trace contextRef="#ctx0" brushRef="#br0" timeOffset="92567.1921">2580 9996,'0'-25,"0"1,0-1,0-25,0 174,-25-24,25-1,-49-25,49 1,0-26,0-24,0 0,24-25,26 0,0 0,-26-25</inkml:trace>
  <inkml:trace contextRef="#ctx0" brushRef="#br0" timeOffset="93195.1719">2878 10170,'-25'-74,"50"148,-100-148,75 98,-25 51,25-50,0-1,0 26,25 0,0-50,49 0,-74-25,25 25,-25-50,0-24,-25 49,25 0,-24-24,48 24,26 25,-25 0,0 0,24-50,-24 50,0 0,-25-25,25 25,-25 25,0 0,0 25,0-26,0 1,0 0,0 25,0-1,49-49,-49 25,50-25,0 0,-26 0,26 0,-50-74,0 49,50-50,-50 1,0-1,-25 26,25 24,-50 25,25 0,-24 0,-1 0,1 0,24 0</inkml:trace>
  <inkml:trace contextRef="#ctx0" brushRef="#br0" timeOffset="94336.7319">546 11832,'0'-25,"0"0,25-24,0 49,24-50,1 50,-25 0,24 0,-49 50,50-1,-50 1,-25 24,25-24,-50-1,1-24,-1 25,50-100,25 25,25-24,-1 24,1-25,24 1,-49 24,0-25,-25 26,0-1,0 50,-50-1,50 26,0-25,0 24,0 1,0 0,0-26,50 1,-25 25,0-50</inkml:trace>
  <inkml:trace contextRef="#ctx0" brushRef="#br0" timeOffset="94734.7634">1191 11931,'0'0,"-25"50,25-1,0 1,0 24,0-24,0-25,75 24,-26-49,-24 0,0-24,24-1,-49-25,25 0,-25 1,0-1,0 25,0 50,0 25,0 24,0-24,0 0,0 24,0-24,0-26,0 1,50-25,-1-25</inkml:trace>
  <inkml:trace contextRef="#ctx0" brushRef="#br0" timeOffset="94914.7734">1712 11832,'0'-25,"0"50,49-75,1 50,0-49,-25 49,24 0,1 24,-75 26</inkml:trace>
  <inkml:trace contextRef="#ctx0" brushRef="#br0" timeOffset="95035.6523">1811 11906,'50'0,"-100"0,174 0,-74 0,-1 0,1 0</inkml:trace>
  <inkml:trace contextRef="#ctx0" brushRef="#br0" timeOffset="96841.0489">2853 11559,'0'-25,"0"0,0 1,0-26,0 25,-50 25,25 0,-24 0,24 0,0 25,-24 25,49-26,-25 26,25-25,0 0,25 24,-1-24,51-25,-26 50,1-50,-25 24,24-24,-49 25,0 0,-24-25,-1 50,0-50,-25 0,26 0,48-50,51 0,-1 1,26 24,-26-25,0 1,1 24,-1-25,-49 50,-25-24,25 24,-25-25,-25 25,25 49,-50 1,50 0,0-1,0 1,0-1,0 1,25-25,50-25,-26 0,1 0,-50-50,25-49,-25 25,0-1,0 1,-25 24,0 50,-25 0,-24 0,-50 75</inkml:trace>
  <inkml:trace contextRef="#ctx0" brushRef="#br0" timeOffset="99383.2941">4217 6697,'-25'0,"25"-25,0-24,0 24,0 99,0-49,0 0,0 0,0 24,0-24,0 0,0 25,50 24,-50-24,0-1,0 1,0 0,0-1,0 26,25-1,-25 0,0 1,0-26,0-24,0 0,0 25,0-26,0 1,0 0,49 25,-49-26,0 1,0 25,0-25,25-1,-25 26,0-25,0 0,0 24,0-24,0 0,0 25,0-26,0 26,0-25,0 0,0 24,0 26,0-26,0 26,0-1,0-24,0-1,0 1,0-1,0 1,0 49,0-24,0-26,0 1,0 0,0-1,0 1,0 24,0 1,0-26,0 1,0 24,0-24,0-1,0 26,0-26,0 1,0 0,0-1,0 1,0 0,0 24,0-24,0-1,0 1,0-1,0 26,0-1,0 1,-49-26,49 1,0-1,0 1,0 0,-50 74,50-50,0-24,0-1,-25 26,25-1,0 1,0-26,0 1,-49-1,49 1,0 0,0-1,0 1,-25-1,25 26,0-26,-50 26,50-1,0 1,0-1,0 1,0-1,0-24,0-1,0-24,0 25,-25-50,25 24</inkml:trace>
  <inkml:trace contextRef="#ctx0" brushRef="#br0" timeOffset="102795.5423">571 13146,'-50'-24,"25"24,-24-25,24 25,0 0,0 0,-24 0,123 0,25 0,50 0,75 0,73 0,26 0,49 0,0-25,99 25,-99 0,-74-74,-75 74,-25-50,-98 50,-26 0,1-25,-51 25</inkml:trace>
  <inkml:trace contextRef="#ctx0" brushRef="#br0" timeOffset="105069.3414">645 13940,'-25'0,"25"-25,-24 25,24-24,-50 24,50-50,25 0,24 50,-49-24,75 24,-50 0,-1 0,26 0,-25 49,-25 1,74-1,-74 1,0 0,0 24,-24-24,-1-26,-25-24,25 50,0-50,25-25,0 0,0-49,25 49,25-24,0 24,-1 0,-24-25,25 26,-1-51,-49 50,0 1,-25-26,1 50,-1 50,25-26,0 26,0 0,0-1,0 1,0-25,25-25,-1 49,26-49,0 0,-1 50</inkml:trace>
  <inkml:trace contextRef="#ctx0" brushRef="#br0" timeOffset="105367.4818">1315 13990,'0'-50,"0"25,0 100,0-1,0-24,50 49,-50-49,0-1,0-24,0 25,24-50</inkml:trace>
  <inkml:trace contextRef="#ctx0" brushRef="#br0" timeOffset="105736.4964">1712 13866,'0'-25,"49"25,-24-50,25 50,24 0,-24-24,0 24,-26 0,26 0</inkml:trace>
  <inkml:trace contextRef="#ctx0" brushRef="#br0" timeOffset="105887.1439">1786 14039,'100'0,"-200"0,274-24,-124 24,-26 0,1 0</inkml:trace>
  <inkml:trace contextRef="#ctx0" brushRef="#br0" timeOffset="118386.7749">2605 13692</inkml:trace>
  <inkml:trace contextRef="#ctx0" brushRef="#br0" timeOffset="123735.1887">645 5011,'-25'0,"25"-25,-24 25,24-25,0-25,24 50,-24-24,50 24,-50-25,25 25,0-50,24 50,-24-25,0 25,25-25,-26 25,26-49,0 49,-1-25,1 25,-50-50,49 50,-24 0,-25-24,50 24,24-25,-24 25,-1-50,1 50,-25 0,24-25,-24 25,0 0,25-49,-1 49,-24-25,25 25,-1 0,-24-50,25 50,-25 0,-1 0,26-24,24 24,-24 0,-25-50,0 50,24 0,26 0,-51-25,1 25,25 0,-25 0,-1-25,26 25,-25 0,0-49,49 24,-24 25,-50-50,24 50,26 0,-25-24,24 24,-24 0,0-25,49 25,-49-50,25 50,0-25,-1 25,-24 0,25 0,-50-49,49 49,1 0,24 0,-24 0,-1-25,1 25,-25 0,24 0,-24 0,25 0,-25 0,24 0,-49 50,25-1,-25-24,50 25,-50 24,49-24,-49-1,25-24,-25 25,50-26,-50 1,0 25,24-25,-24-1,0 26,0-25,0 0,0-1,0 26,0-25,0 0,0 24,0 1,-24-50,-26 25,-49 24,-75 1</inkml:trace>
  <inkml:trace contextRef="#ctx0" brushRef="#br0" timeOffset="127740.1479">2754 13593,'0'-25,"0"0,-25 25,25-24,0-1,0-25,49 50,1-25,0 25,-1 0,1 0,0 0,-26 0,-24 75,25-26,-25-24,0 0,0 0,-25 24,1-24,-26-25,25 50,0-50,-24 0,98 0,-24 0,0 0,0 0,24 25,1 74,-50-74,0-1,0 1,-50 50,1-51,-26-24,26 50,-26-50,50 0,100 0,-26 0,1 0,0 0,-1 0,51-50</inkml:trace>
  <inkml:trace contextRef="#ctx0" brushRef="#br0" timeOffset="128112.9925">3523 13667,'-25'-24,"-25"-26,125 124,-175-148,51 49,-1 50,50 0,0 24,-49 26,49-26,0 1,0-25,0 0,24-25,-24 49,25-49,25 0,-25 0,24-25,-24-24,25 24,-26-49,-24 49,50-25,-50 25,-25-24,-49 49,24 0,1-25,24 25</inkml:trace>
  <inkml:trace contextRef="#ctx0" brushRef="#br0" timeOffset="129246.1636">720 15304,'-50'-24,"50"-26,25 0,24 1,-24 49,25-50,-25 50,24 0,-24 0,25 25,-50 25,0-1,0 1,0-1,0 26,0-50,-25 0,-49 24,49-49,25-49,0 24,0 0,49-50,-49 26,75-1,-50 1,-25 24,49 0,1-25,-50 26,-25 24,25 49,0 1,0-25,0 49,0-24,0-26,50-24,-26 75,1-75,25 0</inkml:trace>
  <inkml:trace contextRef="#ctx0" brushRef="#br0" timeOffset="129554.8353">1290 15255,'0'-25,"25"25,-50 25,100-50,-51 25,-24 25,25 0,-25 24,0-24,0 0,0 0,0 24,0-24,-25 25,50-50,25-25,-1 25,1-25,24 25,-24-74</inkml:trace>
  <inkml:trace contextRef="#ctx0" brushRef="#br0" timeOffset="129749.317">1886 15081,'0'-25,"0"50,74-99,-24 74,-1-25,1 25,-1 0,1 0,-25 0</inkml:trace>
  <inkml:trace contextRef="#ctx0" brushRef="#br0" timeOffset="129890.9371">2034 15205,'100'-25,"-200"50,249-50,-99 25,-25-24</inkml:trace>
  <inkml:trace contextRef="#ctx0" brushRef="#br0" timeOffset="136339.2847">2878 14808,'0'-49,"0"24,24 0,26 25,0 0,-1 0,1 0,-50 25,0 0,25 24,-25-24,0 0,0 25,-50-26,50 26,-74-50,49 50,-25-50,25 0,25-25,0-25,75 50,-50 0,0 0,24 25,26 25,-75-26,0 26,24-25,-24 24,-24-49,-26 75,25-75,-24 0,-26 0,50 0,0 0,25-25,50 25,-25 0,0 0,49 0,-24 0</inkml:trace>
  <inkml:trace contextRef="#ctx0" brushRef="#br0" timeOffset="136818.3122">3448 14784,'0'-50,"-25"75,25 24,0-24,0 25,25-25,25-25,-25 0,-1 0,26 49,-25-49,0 25,-25 0,0 24,0-24,-25-25,-25 0,25 25,-24-25,24 0,25-25</inkml:trace>
  <inkml:trace contextRef="#ctx0" brushRef="#br0" timeOffset="137034.8259">3423 14784,'0'0,"25"-50,25 50,-1-74,26 74,-1-25,1 25,-51 0,1 0</inkml:trace>
  <inkml:trace contextRef="#ctx0" brushRef="#br0" timeOffset="138318.6626">620 16594,'0'-49,"25"-1,50 50,-51-25,26 25,-25 0,-25 75,0-26,0-24,0 0,-25 25,0-26,-24 26,49-75,0 0,49-24,-24 24,25 0,-25-24,-1 24,26-50,-50 51,0-1,0 0,-50 50,50 24,0 1,0 24,0-24,0 0,0-26,50 1,0-25,-26 0,26-25,-25 25,-25-49,49 49,-24 0,-25 25,0 24,50-49,-1 0,-49 50,0-1,0 1,-24-50,-1 50,0-50,-25 0,26 0,-1 0,25-25</inkml:trace>
  <inkml:trace contextRef="#ctx0" brushRef="#br0" timeOffset="138505.1634">1439 16520,'0'0,"25"0,-25-25,74 25,-24 0,24 0,-24 0,-25 0</inkml:trace>
  <inkml:trace contextRef="#ctx0" brushRef="#br0" timeOffset="138651.2941">1613 16619,'347'-25</inkml:trace>
  <inkml:trace contextRef="#ctx0" brushRef="#br0" timeOffset="139354.0164">2605 16396,'25'-50,"-1"50,-48 0,-1 0,-25 0,1 0,-1 0,25 0,0 25,-24-25,74-25,-1-24,26 24,-25-25,0 25,24-24,-24 24,25-25,-50 1,0 98,0 26,0 24,0 0,0 1,0-26,0-24,0-26,0 26,24-50,1 0,25 0,-25-50</inkml:trace>
  <inkml:trace contextRef="#ctx0" brushRef="#br0" timeOffset="139856.5877">3027 16346,'148'-149,"-296"298,371-372,-223 173,0 26,0-1,0-25,0 25,0-24,-50 49,1 0,-1 0,50 25,-25-25,25 49,0 1,0-25,0 24,0 26,75-26,-1 26,-24-26,-50 1,0 0,-25-26,-50-24,26 0,24 0,25-24,0-26,0 0,50 1,-26 49,1-50,25 50,24 0,-49-25</inkml:trace>
  <inkml:trace contextRef="#ctx0" brushRef="#br0" timeOffset="140395.4303">3572 15999,'25'-50,"25"26,-125 98,174-148,-74 74,50-50,-51 50,-24 50,0-1,0-24,0 0,-49 24,-1-49,25 50,-24-50,49 25,25-25,24 0,-24 25,-25 49,0-49,0 0,0-1,0 26,-25 0,-24-50,-1 0,75 0,49 0,-49 0</inkml:trace>
  <inkml:trace contextRef="#ctx0" brushRef="#br0" timeOffset="141462.1513">794 17909,'0'0,"-25"0,25-50,-25 26,25-26,0 25,50-24,-25 49,25-25,-26 25,1 0,25 0,-1 25,-49-1,0 51,0-26,0-24,-49 25,24-50,-25 49,1-49,49-49,49 24,-24-25,25 26,-1-26,26 25,-26-24,-24 24,25 0,-50-25,-25 50,0 0,25 75,-25-1,25-24,0 24,0-24,0-1,0-24,25-25,0 50,25-50</inkml:trace>
  <inkml:trace contextRef="#ctx0" brushRef="#br0" timeOffset="141903.0875">1613 17909,'0'0,"-25"0,-25 0,1 0,24 0,0 0,-25 0,75-50,25-24,-1 49,1-24,-25-1,-25 25,0 75,0 24,0 1,0-1,0-24,0 24,0-49,0 24,74-49</inkml:trace>
  <inkml:trace contextRef="#ctx0" brushRef="#br0" timeOffset="142106.3233">2010 17661,'0'0,"49"0,-24-50,25 50,24 0,-49 0,0 0,-1 0</inkml:trace>
  <inkml:trace contextRef="#ctx0" brushRef="#br0" timeOffset="142241.4943">2034 17785,'75'0,"-150"0,249-25,-100 25,1 0</inkml:trace>
  <inkml:trace contextRef="#ctx0" brushRef="#br0" timeOffset="143548.4466">3175 17462,'50'0,"-50"-24,25 24,-50 0,0 0,-24 0,-1 0,0 0,1 0,24 0,-25 0,50 49,0 1,0 0,0-1,-25-49,25 75,0-51,50-48,-25 24,25-50,-1 50,-24 0,0 0,0 0,49 25,-74 0,0-1,0 1,0 25,0-25,-25-1,0-24,-24 75,-1-75,25 0,1 0,-1 0,-25 0,50-25</inkml:trace>
  <inkml:trace contextRef="#ctx0" brushRef="#br0" timeOffset="144198.3332">3473 17562,'0'-100,"0"200,0-125,0 75,0-26,0 1,0 25,0-1,25-49,0 0,24-24,-49-26,0 25,0 0,0-24,0 24,0 0,25 25,25-74,-26 74,1-25,25 25,24-25,-49 25,0 0,0 0,-25 25,0 24,0 1,-25 0,25-25,0-1,0 26,0 0,25-50,-1 0,26 0,-25 0,0 0,24-25,-49-25,25 25,-25 1,0-26,0 0,0 25,-49 25,-1-24,25 24,-25 0,26 0</inkml:trace>
  <inkml:trace contextRef="#ctx0" brushRef="#br0" timeOffset="145759.2552">4292 13196,'0'-25,"0"-24,0 24,-50 0,50-25,0 26,0 48,0 1,0 50,0-26,25 1,-25 24,25 26,-25-1,49 50,-49 24,0-49,50 25,-50 25,0-25,0 24,0-24,0 0,0 24,49 1,-49-50,0 75,50-26,-50 1,0-75,50 50,-50 0,0-50,49 25,-49 25,0-25,0 25,0-50,0 0,0 0,0-24,0-1,0 0,0-24,0 0,0-1,0 26,0-1,0 1,0-1,0-24,0-1,0-24,0 0,0 24,0-24,0 0,0 25,0-1,25-49,-25 25,0 0,0 0,-25-25,0 0</inkml:trace>
  <inkml:trace contextRef="#ctx0" brushRef="#br0" timeOffset="150025.72">4416 9004,'49'-25,"1"25,-1-74,-24 74,-25-25,25 25</inkml:trace>
  <inkml:trace contextRef="#ctx0" brushRef="#br0" timeOffset="152028.9852">5309 7392,'0'0,"-25"0,25-25,0 0,0 0,0-24,0 74,0 24,0 1,0-1,0 1,25 24,-25 1,0-1,0 1,0-1,0-24,0-1,0-24,0 25,49-50,-49 25,50-25,-25 0,-1 0,26 0,0-25,-26 25,26-50,-50 25,25 25,-25-74</inkml:trace>
  <inkml:trace contextRef="#ctx0" brushRef="#br0" timeOffset="152238.9448">5259 7615,'0'-25,"0"50,50-50,-26 25,26-49,0 49,-1 0,1 0,24 0</inkml:trace>
  <inkml:trace contextRef="#ctx0" brushRef="#br0" timeOffset="152514.7335">6028 7615,'0'0,"0"74,0 50,49 25,-49 0,0-25,0 0,0-49,25-1,-25-49</inkml:trace>
  <inkml:trace contextRef="#ctx0" brushRef="#br0" timeOffset="155048.7216">5061 13940,'0'-25,"0"-24,0 24,0 0,0-24,0 24,0 0,0 99,0-49,0 25,0-25,0 24,0 26,0-1,0-24,0 24,0-24,0-1,0 26,0-26,0-24,0 0,0 25,0-26,0 1,74-25,-24 0,-26 0,51 0,-75-49,49 49,-49-50,0 0</inkml:trace>
  <inkml:trace contextRef="#ctx0" brushRef="#br0" timeOffset="155238.8758">5036 14263,'0'0,"49"-50,1 50,0 0,-1 0,1 0,-25 0</inkml:trace>
  <inkml:trace contextRef="#ctx0" brushRef="#br0" timeOffset="156142.9596">5532 14461,'0'75,"0"-150,25 150,-25-51,0 26,0-25,-25-25,-25 0,50-50,0 1,0-1,25 50,-25-25,25 25,24-49,1 49,0 0,-26 49,-24-24,0 25,50-1,-50 1,0 24,0-24,0-1,-25 1,25 0,-49-1,24-24,-50 25,51-50,48 0,1 0,25 0,-1 0,-24 0,25 0,-1 0,1-25,-25 25</inkml:trace>
  <inkml:trace contextRef="#ctx0" brushRef="#br0" timeOffset="167058.4711">11386 5259,'0'0,"0"-50,0 25,0 0,0-24,0 24,0 0,0 75,0 24,0 1,0-1,0 0,0 1,0-1,0 1,0-26,0 1,0-25,0 24,25-24,-25 0,49-25,-49 50,25-50,25 0,-26 0,26-25,-25 0,-25-25</inkml:trace>
  <inkml:trace contextRef="#ctx0" brushRef="#br0" timeOffset="167255.943">11286 5581,'25'-25,"-50"50,75-50,0 25</inkml:trace>
  <inkml:trace contextRef="#ctx0" brushRef="#br0" timeOffset="167579.6828">11882 5308,'0'-25,"0"50,49-50,-24 75</inkml:trace>
  <inkml:trace contextRef="#ctx0" brushRef="#br0" timeOffset="167825.0244">12031 5655,'0'0,"0"25,0 0,24-25,-24-50</inkml:trace>
  <inkml:trace contextRef="#ctx0" brushRef="#br0" timeOffset="169429.8915">13370 5110,'0'-50,"0"25,0 50,0 25,0 24,0 25,0-24,0 24,0-25,0-24,0-25,25 24,0 1,-1-50,51 0,-25 0,-26 0</inkml:trace>
  <inkml:trace contextRef="#ctx0" brushRef="#br0" timeOffset="169664.267">13320 5482,'124'-50</inkml:trace>
  <inkml:trace contextRef="#ctx0" brushRef="#br0" timeOffset="169863.437">13841 5531,'149'348</inkml:trace>
  <inkml:trace contextRef="#ctx0" brushRef="#br0" timeOffset="170525.8422">15652 5110,'0'-25,"0"0,-25 25,25 25,0 25,0 49,0 0,0 0,0 0,25 1,-25-51,0-24,50 25,-25-26,24-24,1 0,-25 0,-1 0,26 0</inkml:trace>
  <inkml:trace contextRef="#ctx0" brushRef="#br0" timeOffset="170696.944">15652 5507,'99'-50,"-24"50,-249 50,422-100,-173 75</inkml:trace>
  <inkml:trace contextRef="#ctx0" brushRef="#br0" timeOffset="171154.767">16198 5755,'0'0,"25"0,-1 0,1 0,0 0,-25 24,50 1,-50 25,0-25,0 24,-25 1,25-25,-75-25,75 49,-49-49,74 0,49 0,25 0,0 0,1-24,-1 24</inkml:trace>
  <inkml:trace contextRef="#ctx0" brushRef="#br0" timeOffset="171948.7453">17860 5234,'0'-25,"0"-25,0 26,0-26,25 50,-25 50,0 24,0 0,0 50,49-24,-49-26,0 0,50-24,-50 0,49-26,1 26,0-50,-26 0,1 0,0 0,25-25,-1 0,-49-24</inkml:trace>
  <inkml:trace contextRef="#ctx0" brushRef="#br0" timeOffset="172129.2745">17934 5581,'75'-74,"-150"148,199-148,-49 74,-1 0,-24 0</inkml:trace>
  <inkml:trace contextRef="#ctx0" brushRef="#br0" timeOffset="172660.8499">18480 5779,'99'-49,"-198"98,223-98,-75 49,-24 0,0 49,-25 1,0 0,-25-25,0-25,75 49,-25-24,-25 25,0-26,0 1,0 25,0-1,-50-24,1-25,24 50,-25-50,50-50,0 1,0 24,25 25,0 0,24 0,-24 0</inkml:trace>
  <inkml:trace contextRef="#ctx0" brushRef="#br0" timeOffset="174686.7032">20167 5655,'24'0,"26"0</inkml:trace>
  <inkml:trace contextRef="#ctx0" brushRef="#br0" timeOffset="174974.9863">20638 5631,'223'0</inkml:trace>
  <inkml:trace contextRef="#ctx0" brushRef="#br0" timeOffset="175007.9418">21680 5606,'148'0</inkml:trace>
  <inkml:trace contextRef="#ctx0" brushRef="#br0" timeOffset="175206.4803">22126 5606,'149'-50</inkml:trace>
  <inkml:trace contextRef="#ctx0" brushRef="#br0" timeOffset="175383.5262">22821 5556,'-1141'50,"2356"-100</inkml:trace>
  <inkml:trace contextRef="#ctx0" brushRef="#br0" timeOffset="175411.4539">23143 5556,'-49'0</inkml:trace>
  <inkml:trace contextRef="#ctx0" brushRef="#br0" timeOffset="177935.4699">13519 6846,'0'-25,"0"0,0 1,-25 24,25 24,0 76,0 24,25 25,-25 24,0-74,0 1,50-26,-50-24,0-1,0 1,0-100,0 1,0-26,0 26,0-26,0 1,0-1,0 1,0 24,0 26,24 24,-24-25,25 25,25 0,-25 0,49 25,-74 24,25-24,-25 0,0 24,-25 1,0-50,-24 25,24-25,0 0,-25 0,26-25,73 25</inkml:trace>
  <inkml:trace contextRef="#ctx0" brushRef="#br0" timeOffset="178194.7811">14164 7516,'0'0,"0"25,0 49,0 0,0-24,0 0,0-26,0 1</inkml:trace>
  <inkml:trace contextRef="#ctx0" brushRef="#br0" timeOffset="179313.9704">16074 6821,'0'-25,"0"75,0 74,25 75,-25-1,49 50,-49-50,50-74,-50-24,0-26,0 1,0-51,0-98,0 24,0-24,0-1,0-24,0-25,0 0,0 50,0 49,0 0,25-24,49 49,-24 0,-26 0,26 24,-25 1,-25 25,0-25,0-1,0 26,-50-50,25 50,-24-50,24 0,0-25,-24 0</inkml:trace>
  <inkml:trace contextRef="#ctx0" brushRef="#br0" timeOffset="179583.757">16868 7739,'0'-99,"0"198,24-198,-24 173,0 1,0-1,0 0,0-24,0 25,0-26</inkml:trace>
  <inkml:trace contextRef="#ctx0" brushRef="#br0" timeOffset="180468.7875">16818 7863,'0'-25,"-25"25,-24 0,24-74,25 49,0-49,0 49,25-25,-1 50,26 0,-25 0,0 0,24 0,-24 50,-25 24,50 1,-50 24,0 0,0-24,-25-1,25-24,-50-1,1-24,73-25,1 0,25-25,24 25,50-74,-25 74,1-25</inkml:trace>
  <inkml:trace contextRef="#ctx0" brushRef="#br0" timeOffset="181234.8909">18356 7069,'-50'0,"50"-24,0 98,0 50,0 25,50 0,-50-50,49 0,-49-25,0-24,0 0,0-26,0-48,0-26,0-24,0 24,0-24,0-26,0 26,0 0,0 49,25-25,25 50,-25 0,-1 0,26 0,0 25,-50 0,0 24,0-24,0 0,-25-25,-50 50,26-50,24 0,0 0,-24 0,73 0,1 0</inkml:trace>
  <inkml:trace contextRef="#ctx0" brushRef="#br0" timeOffset="181744.8781">18703 7689,'174'0,"-348"0,373 0,-125 0,-74 50,0-25,25 24,-25 1,-25-50,-25 50,1-50,24 0,75 0,24 0,-74 24,50 26,-50-25,24 25,-24-26,0 1,0 0,-49 49,24-74,-25 25,1-25,24 0,-50 0,75-49,0-1,50 50,-25 0,0 0,0 0</inkml:trace>
  <inkml:trace contextRef="#ctx0" brushRef="#br0" timeOffset="183738.763">10790 7218,'0'-25,"-49"25,49-24,0 123,0 25,49 49,-49-24,75 25,-75-50,74-25,-74-49,0-25,0-50,0-50,0 1,-49-25,49-1,0 1,0 0,0 0,0 0,0 24,0 1,0 24,49 25,-24 25,25 0,-1 0,-24 50,25 24,-26 1,-24-26,50 1,-50 0,0-26,-25-24,0 50,-24-50,-26 0,26 0,-1 0,1 0,24 0,25-25,25 25,24 0</inkml:trace>
  <inkml:trace contextRef="#ctx0" brushRef="#br0" timeOffset="184039.7468">11832 7317,'0'0,"0"50,0-75</inkml:trace>
  <inkml:trace contextRef="#ctx0" brushRef="#br0" timeOffset="184285.1576">11857 7813,'0'100,"0"-200,0 249,0-124</inkml:trace>
  <inkml:trace contextRef="#ctx0" brushRef="#br1" timeOffset="262141.7034">8558 8979,'0'-25,"0"-24,0 24,0 99,0-24,0-25,0 25,25 24,-25 0,25 1,-25-1,0 1,0-1,0 0,0 1,49 24,-49-25,0 1,0-1,0 1,0-1,0 50,0-49,0-1,0 0,0 1,0-1,0 1,0-1,0 0,0 1,0 49,0 25,0 49,0-24,0 24,0-24,0-50,0 25,0-25,0-25,0 50,0-25,0 49,0 26,0-25,75-1,-75 26,0-1,74 0,-74 26,0-51,0-24,0-25,0 50,0-50,0 25,0-1,0 26,0 0,0-50,0 49,0-49,0 25,0-25,0 25,0 149,50-1,-50-49,99-24,-99-75,74 49,-74 0,50-24,-50-50,0 0,49 25,-49-50,0-24,0-1,-24 25,-26-99,25 0,0 0,25-74</inkml:trace>
  <inkml:trace contextRef="#ctx0" brushRef="#br1" timeOffset="263077.2354">8905 9203,'0'0,"0"-25,-25 25,25-50,-24 50,24-25,-25 25,25-24,0-26,-50 50,50-25</inkml:trace>
  <inkml:trace contextRef="#ctx0" brushRef="#br1" timeOffset="263318.1308">8608 8979,'0'-25,"-50"25,50-49</inkml:trace>
  <inkml:trace contextRef="#ctx0" brushRef="#br1" timeOffset="263495.6773">8558 8880</inkml:trace>
  <inkml:trace contextRef="#ctx0" brushRef="#br1" timeOffset="264467.9245">8533 8781,'0'0,"496"-75,-421 75,-26 0,1 0,24 0,-24-24,0 24,24 0,0 0,26 0,-1-50,25 50,-25 0,25 0,25-50,-25 50,25 0,-25-49,49 49,1 0,0-50,49 50,25 0,-25-49,50 49,-50-50,-24 50,-26 0,26-50,-26 50,26 0,24 0,-24 0,49 0,-25-49,-25 49,1 0,-26 0,1 0,0 0,-1-50,26 50,-51 0,51 0,-1 0,1 0,-26 0,1-49,0 49,-50 0,25 0,24-50,-24 50,25 0,24 0,50 0,-25 0,-24 0,24 0,-49 0,24 0,50-74,-99 74,25 0,24 0,25 0,25 0,-24 0,-26 0,0 0,26 0,-51 0,1 0,0 0,24 0,0 0,1 0,-1 0,1-50,-1 50,1 0,-75 0,0 0,-25 0,0 0,0 0,1 0,-1 0,50 0,-50 0,0 0,-49 0,-25 0,24 0,-24 0,-25-25,0 0</inkml:trace>
  <inkml:trace contextRef="#ctx0" brushRef="#br1" timeOffset="269587.9778">10121 9203,'0'0,"-50"0,50-50,0 25,0 0,-25 25,25 50,0 24,0 1,0 24,25-25,-25 1,0-26,0 1,0-25,0 0,0-75,-25-24,25-1,-25 1,25-25,-49 24,49 1,0-1,0 26,0-1,0 25,0 0,0 1,0-51,49 75,-24-25,0 25,25 0,-26 0,1 25,25 25,-50-25,25-1,-25 26,0-25,0 0,-25-25,-50 74,51-74,-1 0,-25 0,50 25,25 0</inkml:trace>
  <inkml:trace contextRef="#ctx0" brushRef="#br1" timeOffset="270525.0431">10344 9252,'-50'199,"100"-398,-100 447,75-248,0 0,0 0,0 0,-25-49,0-1,0 25,0-24,-25 49,25-25,49-50,26 75,-26-24,1 24,-25-50,24 50,-49-50,0 1,25 24,-25-25,0 1,0 24,0 0,0 0,-49 75,49 49,0 0,0 1,0-1,0 0,0 25,0-50,24 1,-24-26,0 1,0-25,25 24,-25-24,0-74,0-26,0-24,0 25,0-1,0 26,0 24,0 0,0-25,50 50,-50-24,25 24,-1 0,26 24,-50 26,0-25,-25 24,0-49,25 50,-49-50</inkml:trace>
  <inkml:trace contextRef="#ctx0" brushRef="#br1" timeOffset="270818.7777">11286 9178,'0'-25,"0"50,50-25</inkml:trace>
  <inkml:trace contextRef="#ctx0" brushRef="#br1" timeOffset="271068.1552">11361 9500,'25'99,"-25"-123,-25-51,50 100,0-50,49 25</inkml:trace>
  <inkml:trace contextRef="#ctx0" brushRef="#br1" timeOffset="273781.3122">13196 8954,'0'-24,"0"-1,0-25,0 75,0 25,25 24,-25 1,0-26,0 1,0-1,0-24,0 0,0 0,25-25,0 0</inkml:trace>
  <inkml:trace contextRef="#ctx0" brushRef="#br1" timeOffset="274051.6556">13593 9054,'174'0,"-348"0,447 0,-149 0,75-75</inkml:trace>
  <inkml:trace contextRef="#ctx0" brushRef="#br1" timeOffset="274619.6001">15106 8781,'-24'-25,"48"50,-73-50,24 25,-25 25,50 0,-24-1,24 26,-25 0,25-26,0 1,49-25,-24 0,25 0,-25 0,24 0,-49 50,25-50,-25 50,0-26,0 1,-25-25,0 0,1 0,-26 0,25 0,-24 0</inkml:trace>
  <inkml:trace contextRef="#ctx0" brushRef="#br1" timeOffset="275647.0562">15057 8781,'372'-25,"-744"50,769-50,-373 25,-48 50,24-1,-50 1,50-1,0 1,0-25,25 25,0-50,24 0,-24 0,25 0,-26 0,26-50,-50 0,0-24,0 49,0 0,-25 25,0-49,-24 49,74 0,-1 0,1 0,25 0,-25 0,0 0,-1 0,26 0,-25 0,0 0,24 0,1 0,-100 0,25 0,25 24,-24 26,24-25,0 0,0 24,0-24,0 0,0 25,49-1,-24-49,25 0,-1-25,-49-24,0 24,0-25,0 25,-25 25,1-49,-1 49,-25 0</inkml:trace>
  <inkml:trace contextRef="#ctx0" brushRef="#br1" timeOffset="279038.9414">9699 10616,'0'-24,"0"-1,0-25,-25 50,-24 0,-26 0,26 25,24 0,-25 24,50-24,-25-25,25 25,0 0,25 24,25-49,-25 0,-1 25,26-25,-25 50,0-25,-25-1,0 26,-25-50,0 25,0-25,-24 0,24 49,0-49,-25 0,75 0</inkml:trace>
  <inkml:trace contextRef="#ctx0" brushRef="#br1" timeOffset="280329.0972">9897 10765,'75'149,"-75"-174,-75-99,150 223,-50-148,-25 24,0 75,49 24,-24-74,-25 25,25-25,24 0,-24-75,-25 51,0-1,0 0,25 25,-25 25,50-25,-50 49,0-24,24-25,1-49,-25 24,50 0,-25-49,0 74,24 0,-49 24,25 26,-25 0,50-50,-50-25,0 0,0-25,24 50,-24-24,25 24,0 0,-25 24,50-24,-50 50,49-50,1 0,-25 0,-25-25,0-24,0 24,0-25,0 1,0-26,0 26,0 24,-50 25,50-25,0 50,0 49,0 1,25 24,-25-25,0 25,49 50,-49-50,0-49,0 0,0-25,0-75,0-25,0-24,0 25,25 49,-25-25,75 50,-51 0,51 0,-26 0,-24 25,-25 25,-25-1,1-49,-1 0,-25 0,25 0,1 0</inkml:trace>
  <inkml:trace contextRef="#ctx0" brushRef="#br1" timeOffset="280697.686">11460 10716,'0'-25,"0"50,50-50,-25 25,24 0</inkml:trace>
  <inkml:trace contextRef="#ctx0" brushRef="#br1" timeOffset="280931.0916">11559 10864,'25'100</inkml:trace>
  <inkml:trace contextRef="#ctx0" brushRef="#br1" timeOffset="285540.333">13023 10716,'0'-50,"-25"50,25-25,0 0,0-24,0 24,25 25,49 0,-49 0,0 25,-25 24,49-24,-49 0,0 25,0-1,-24-24,-1 0,-25 24,25-49,1 50,-26-50,75-50,0 26,24-1,1-25,-1 50,1-49,0 49,-26-50,26-24,-50 49,25 25,-25-25,0-25,0 26,-50 73,50-24,-25 25,25 24,0-24,0-26,0 1,25 25,25-1,-1-49,-49 25,50-25</inkml:trace>
  <inkml:trace contextRef="#ctx0" brushRef="#br1" timeOffset="285828.2413">13668 10815,'49'347</inkml:trace>
  <inkml:trace contextRef="#ctx0" brushRef="#br1" timeOffset="286411.2676">14263 10815,'25'0,"24"49,-49 1,0-25,0 0,0 24,0-24,-49 0,-1-25,25 0</inkml:trace>
  <inkml:trace contextRef="#ctx0" brushRef="#br1" timeOffset="287392.5181">14660 10542,'149'-99,"-298"198,347-198,-198 124,50-1,-50 1,0 25,0-25,0-1,0 26,-25-25,-24 0,24-25,-25 0,50-25,25 25,25-50,-26 50,26-49,-25 49,24-50,-24 50,-25-74,25 74,-25-50,0 0,0 26,0-1,0 74,-50 1,50 24,0-24,0 0,0-26,0 1,25 25,25-25,-1-25,-24 0,25-25,-50-25,25 50,-1 0,1 0,25 0,-50 25,25 0,-25 0,0 24,0-24,0 0,-50-25,25 74,0-74,25 50,-74-50,99 0,0 0,-1 0,26 0,0 0,-1 0,1 0</inkml:trace>
  <inkml:trace contextRef="#ctx0" brushRef="#br1" timeOffset="287629.8849">15602 10790,'25'174</inkml:trace>
  <inkml:trace contextRef="#ctx0" brushRef="#br1" timeOffset="288877.4882">16074 10517,'-50'-25,"50"-24,0 24,25 25,-25-50,74 50,-49 0,0 0,0 0,24 0,-24 25,-25 0,50 25,-50-1,0 26,0-51,0 1,-25 25,0-25,-24-25,24 49,0-49,25-25,0 1,50-26,-1 25,1-24,-1 49,1-50,24 50,-49-50,0 50,-25-49,50 49,-50-50,0 25,0 1,-25 24,0 24,25 26,-50 0,50 24,0-49,0 24,0-24,25 25,25-1,-25-49,24 0,-24 0,25 0,-1-74,-49 49,25 25,25 0,-1 0,1 0,-50 50,0-1,-25-49,25 50,-49-50,49 25,24-25,26 49,-50-24,25-25,-25 25,0 25,-75-50,51 0</inkml:trace>
  <inkml:trace contextRef="#ctx0" brushRef="#br1" timeOffset="289133.3542">17140 10716,'0'248</inkml:trace>
  <inkml:trace contextRef="#ctx0" brushRef="#br1" timeOffset="289846.9727">17463 10393,'0'-25,"-223"447,446-819,-223 348,25 49,24 0,1 0,-50 24,49 26,-49-25,0 24,0 1,0-25,-24 0,-1 24,0-49,25 25,-50-25,50-25,25-24,0-1,25 50,-26-50,26 26,-25 24,0-75,24 26,-49 24,25-25,-25 25,-49 100,49-26,-25 26,25-26,0 1,0-25,0 24,49-24,-24-25,0 50,25-50,-26 0</inkml:trace>
  <inkml:trace contextRef="#ctx0" brushRef="#br1" timeOffset="290355.7369">18157 10740,'-24'-248,"48"496,-24-520,0 346,0 50,0-25,0-24,0-1,0 0,0 1,0-26,50 1,-50-25</inkml:trace>
  <inkml:trace contextRef="#ctx0" brushRef="#br1" timeOffset="291625.2691">18108 10492,'-25'25,"-49"25,74-25,-50 24,25-24,-24 25,24-26,-25 1,25-25,25 75,-24-75,73 0,26 0,-26 0,26 0,-26 0,-24 0,0 0</inkml:trace>
  <inkml:trace contextRef="#ctx0" brushRef="#br1" timeOffset="296230.4409">19497 8409,'0'-50,"0"25,0 1,0-1,0-25,0 25,0 1,25 48,-25 26,0 0,49-1,-49 1,0 24,25-24,-25 24,0-24,0-1,50 1,-50 0,0-1,0 1,24 24,-24-24,0 0,0-1,50 1,-50 24,0-24,0-1,0 26,0-1,0-24,0 24,0 1,0-1,0 0,0 1,0 24,0-24,0-1,0 0,0 26,0-26,0 0,0 1,0 24,0-25,0 1,0-1,0 1,0-1,0-24,0-26,0 1,0 25,0-25,0 0,0 49,0-24,0-1</inkml:trace>
  <inkml:trace contextRef="#ctx0" brushRef="#br1" timeOffset="297632.0374">19745 11237,'0'0,"0"24,25-24,49 0,-24 0,-1 0,1 0,24 0,26 0,-1 0,25-49,0 49,25 0,-25-50,25 50,-25 0,24 0,-48 0,24 0,24 0,1 0,0 0,0-50,0 50,24 0,1 0,-25 0,74 0,-24 0,-1 0,0 0,-49 0,0 0,-50 0,0 0,26-49,-51 49,-24 0,24 0,0 0,1 0,-1 0,1 0,-1 0,-49 0,0 0,24-25,1 25,-25 0,-25-50,49 50,1 0,-1 0,1 0,-50-24,-25 24,-24-25</inkml:trace>
  <inkml:trace contextRef="#ctx0" brushRef="#br1" timeOffset="308504.1301">20241 8384,'0'-50,"25"50,-25-24,25 24,24 0,1 0,-25 0,-1 0,-24 49,0 1,-24-1,-26 1,0-50,75 0,0 0,0 0,24 0,-49 50,50-26,-50 1,0 25,0-25,0 49,-25-74,-49 50,24-50,1 0,-1 0,25 0,-24 0,49-25,74 25,-49 0,24 0,1 0,-25 0,0 0</inkml:trace>
  <inkml:trace contextRef="#ctx0" brushRef="#br1" timeOffset="309314.5496">20638 8483,'-25'0,"50"0,-75 0,50-25,0-24,25 49,49 0,1 0,-26 0,-49 49,50 1,-50 24,0 1,0-26,0 26,-50-26,50 1,-49 0,24-26,50-24,0 0,24 0,-24 0,25 0,-1 0,1 0,-25 0</inkml:trace>
  <inkml:trace contextRef="#ctx0" brushRef="#br1" timeOffset="312637.5245">21456 8979,'0'-25,"25"25,-25 25,0 25,0 0,0-26,-25 1,25 25,-49-50,49 25,-25-25</inkml:trace>
  <inkml:trace contextRef="#ctx0" brushRef="#br1" timeOffset="320993.1436">21878 8483,'25'0,"0"0,-25-25,0 1,49 24,-24 0,0 0,25 49,-50-24,0 0,0 49,0-49,0 0,-25 0,0 24,-25-24,25-25,25 50,-24-50,73 0,-24 0,25 0,-25 0,-25 49,49-49</inkml:trace>
  <inkml:trace contextRef="#ctx0" brushRef="#br1" timeOffset="321644.9642">22374 8706,'75'-99,"-150"198,150-223,-75 100,0-1,0-25,0 25,-50 25,25 0,0 0,-24 0,49 50,0-25,0 24,0-24,25 25,-25-25,49-25,-49 49,50-49,-50 50,25-50,-25 49,0 26,0-26,-25-49,0 25,0-25,-24 0,24 0,0-25,25 1,0-26,0 25,50 25,-1-49,1 49,-1-50,-24 50,25 0,-25 0</inkml:trace>
  <inkml:trace contextRef="#ctx0" brushRef="#br1" timeOffset="336714.9519">22870 8880,'25'0,"-25"25,0 24,0-24,0 0,0 25,0-25,-50 24,1 1</inkml:trace>
  <inkml:trace contextRef="#ctx0" brushRef="#br1" timeOffset="340651.2569">23143 8458,'0'0,"0"-49,50 49,-50-25,0 99,0 1,0-1,0 1,0-26,-25 1,25-25,0-1,25-24,24 0,1 0,-25 0,0 0,24 0,-24 0,-25-24,0-26,0 0,0 26,0-1,0 74,0 26,-25-1,25 1,0-26,-25-24,25 25</inkml:trace>
  <inkml:trace contextRef="#ctx0" brushRef="#br1" timeOffset="341602.999">23763 8632,'25'-149,"-50"298,25-298,0 124,-49 25,24 0,25 50,0-25,0 24,0 1,0-25,74 24,-24 1,-50-25,0 0,0 24,0-24,-50-25,1 0,24 0,25-50,0 1,0-1,49 50,-24-49,25 49,-1-50,1 50,-25-25,24 25,1-49,-50 24,-25 124,25-74,0 0,0-1,0 26,0-25,25-25,-25 25,50-25,-1 0,-24 0,-25-25,0-25,0 1,0 24,0-50,-49 51</inkml:trace>
  <inkml:trace contextRef="#ctx0" brushRef="#br1" timeOffset="341867.0776">24408 8731,'25'149,"-50"-298,50 323,-50-174,25 25,-74-25</inkml:trace>
  <inkml:trace contextRef="#ctx0" brushRef="#br1" timeOffset="344467.4078">24681 8558,'0'-25,"0"0,0-25,0 75,0 25,0-1,-50-24,50 25,0-25,-24 24,24-24,24-25,26 0,-25 0,0 0,24 0,1 0,-50-25,0-24,0 24,0 0,0 50,0 24,0 1,-25-50,25 50,0 24,-25-49,25 0</inkml:trace>
  <inkml:trace contextRef="#ctx0" brushRef="#br1" timeOffset="345089.4743">25028 8756,'25'-25,"-50"50,50-25,-50 0,-24 0,24 0,25-50,0 1,0-1,0 25,49 25,-49 25,25 25,-25-25,0-1,0 26,0-25,0 0,0-1,-49 51,24-75,-25 25,25-25</inkml:trace>
  <inkml:trace contextRef="#ctx0" brushRef="#br1" timeOffset="345564.0016">25202 8731,'-25'0,"50"0,-100-25,75-24,0 24,25 0,0 25,0 0,49 25,-74 0,25 24,-25-24,0 0,0 25,0-26,-49 26,24-50,-25 50,25-50,0 0</inkml:trace>
  <inkml:trace contextRef="#ctx0" brushRef="#br1" timeOffset="351158.0282">19943 8558,'0'-25,"-24"25,-26 0,25 0,0 0,-24 0,49 25,-25 24,25-24,0 0,49 24,1-49,25 25,-51-25,26 50,-25-1,-25-24,0 0,0 25,-25-50,-49 0,24 0,25 0</inkml:trace>
  <inkml:trace contextRef="#ctx0" brushRef="#br1" timeOffset="351518.0167">20191 8905,'0'-25,"0"50,0 0,0-1,0 1,0 25,0-25,0 24,0-24</inkml:trace>
  <inkml:trace contextRef="#ctx0" brushRef="#br1" timeOffset="351857.5146">20117 8657,'0'-25,"0"50,0-25</inkml:trace>
  <inkml:trace contextRef="#ctx0" brushRef="#br1" timeOffset="352087.8948">20291 8830,'49'100</inkml:trace>
  <inkml:trace contextRef="#ctx0" brushRef="#br1" timeOffset="353889.3324">19993 9798,'-25'0,"0"0,1 0,-1 0,-25 0,25 0,-24 49,49 1,0-25,0 0,24-25,-24 49,50-49,-25 0,0 25,24-25,-24 25,25 25,-50-26,0 1,-25 25,0-50,0 0,-24 25,24-25,0 0,-25 0,75 0</inkml:trace>
  <inkml:trace contextRef="#ctx0" brushRef="#br1" timeOffset="354419.5584">20167 10120,'0'-24,"0"48,49-48,-49-26,25 50,0 25,24 49,-49-49,0 0,0 24,0-24,0 0,0 25,-49-1,24 1,-25-50,50 25,-24-25,24-25,0 0,0 0,0-24,24 49,26 0,0 0,-50 24,74-24,-49 25</inkml:trace>
  <inkml:trace contextRef="#ctx0" brushRef="#br1" timeOffset="354797.6705">20514 9971,'0'-24,"0"48,0-24</inkml:trace>
  <inkml:trace contextRef="#ctx0" brushRef="#br1" timeOffset="355080.3842">20588 10145,'-25'50</inkml:trace>
  <inkml:trace contextRef="#ctx0" brushRef="#br1" timeOffset="357286.7256">21060 9971,'0'-24,"0"-26,24 25,51 25,-26 0,1 0,-25 25,-25 25,0-26,0 1,0 0,0 25,-50-1,1-49,24 0,25 25,0-50,49 25,1 0,0 0,-1 25,-49 25,0-1,0 1,-49 0,24-50,0 0,0 0,-24 0,24-25,25 0,25 25,24 0,1 0,-1 0,-24 0,25 0</inkml:trace>
  <inkml:trace contextRef="#ctx0" brushRef="#br1" timeOffset="357901.4404">21531 10021,'149'-25,"-298"50,298-25,-149 50,0-25,-50-25,50 49,-50-49,26 0,24-49,74 49,-24 0,-50 24,24-24,-24 50,0 0,0-26,-49 26,24-50,0 0,-24 0,-1-25,50 0,25 25,24 0,-24 0,0 0,0 0,24 0</inkml:trace>
  <inkml:trace contextRef="#ctx0" brushRef="#br1" timeOffset="358138.9143">21903 10170,'-75'273</inkml:trace>
  <inkml:trace contextRef="#ctx0" brushRef="#br1" timeOffset="360525.3116">22225 9897,'0'-25,"-24"25,24 50,0-25,-50 24,50-24,0 0,0 49,0-49,50-25,-1 0,-24 0,0 0,24 0,1-25,-50 1,0-26,0 25,0-49,0 49,0 99,0-24,-25 0,25-1,0 1,0-1,0-24,0 25,0-25,25-25</inkml:trace>
  <inkml:trace contextRef="#ctx0" brushRef="#br1" timeOffset="360901.2453">22622 9947,'0'-75,"0"150,0-125,0 75,0 0,0-1,0 26,0 0,0-25,0-1,0 26,0 0,25-50,-25 24,50-24</inkml:trace>
  <inkml:trace contextRef="#ctx0" brushRef="#br1" timeOffset="361227.5097">22870 10096,'-74'223</inkml:trace>
  <inkml:trace contextRef="#ctx0" brushRef="#br1" timeOffset="367319.4405">23366 9922,'0'-25,"0"0,0 0,0 1,-24 24,24-50,0 100,0-1,0 26,0-26,0 1,-50-25,50 24,0-24,0 0,0 25,0-26</inkml:trace>
  <inkml:trace contextRef="#ctx0" brushRef="#br1" timeOffset="367658.4958">23639 10096,'99'223,"-99"-198,-99-273,99 545,-49-272,-1-25,25 50,-24-50</inkml:trace>
  <inkml:trace contextRef="#ctx0" brushRef="#br1" timeOffset="369391.357">24284 9773,'0'-50,"25"50,49-24,-49 24,0 0,0 0,49 24,-74 1,0 25,25-25,-25-1,0 26,0-25,-74 24,24-49,25 0,25-24,75 24,-26 0,-24 0,0 49,24-24,-49 0,50 25,-50-26,0 26,0-25,0 24,-25-24,-49 25,24-50,1 25,-1-25,25 0,25-25,-49 0,49-25,24 26,1 24,0 0,25 0,-26 0,1 0,25 0,-50 24</inkml:trace>
  <inkml:trace contextRef="#ctx0" brushRef="#br1" timeOffset="373394.5997">20191 10740,'25'0,"-25"-24,0-1,-25 25,-24 0,24 0,0 0,-24 0,24 0,25 25,-25 24,25-24,0 0,25-25,24 0,1 49,0-49,-1 25,1 25,-50-25,0-1,-25-24,-49 50,49-50,0 0,-25 0,26 0,-1 0,0 0,75 0</inkml:trace>
  <inkml:trace contextRef="#ctx0" brushRef="#br1" timeOffset="374108.9864">20390 10964,'0'-25,"0"50,0-100,49 50,-24 25,0 0,25 0,-26 0,1 50,-25 0,0-26,-25-24,-24 0,74 0,-1 0,1 0,25 0,-50 50,49-50,-49 50,0 24,-49-24,24-50,-25 0,1 0,-1 0,25 0,25-50,50 50,-25 0,24 0,-24 0</inkml:trace>
  <inkml:trace contextRef="#ctx0" brushRef="#br1" timeOffset="374381.0722">20836 10840,'75'24</inkml:trace>
  <inkml:trace contextRef="#ctx0" brushRef="#br1" timeOffset="374680.7899">20985 10988,'0'75</inkml:trace>
  <inkml:trace contextRef="#ctx0" brushRef="#br1" timeOffset="382094.8372">21357 10914,'-25'0,"25"-25,0 0,0 1,75 24,-26 0,1 0,-25 0,-25 49,0 1,0-1,-50-49,50 25,-49-25,73 0,26 0,-25 25,-25 25,0-26,0 1,-50-25,50 50,-49-50,49-25</inkml:trace>
  <inkml:trace contextRef="#ctx0" brushRef="#br1" timeOffset="382645.7817">21754 10790,'174'-74,"-348"148,348-99,-174 75,0 24,-50-49,0-25,26 0,48 0,1 0,0 0,0 0,-25 50,0-26,0 26,-25-25,-25-25,26 0,24 25</inkml:trace>
  <inkml:trace contextRef="#ctx0" brushRef="#br1" timeOffset="382900.0538">22151 10939,'-50'223,"100"-446,-149 446</inkml:trace>
  <inkml:trace contextRef="#ctx0" brushRef="#br1" timeOffset="384264.3553">22473 10840,'-24'0,"24"-25,0 0,0-25,74 50,-49 0,24 0,1 25,-25 25,-25-1,0-24,0 25,0 24,-50-24,-24-1,49-49,75 0,-26 0,26 0,-25 0,0 0,24 0,-49 25,50-25</inkml:trace>
  <inkml:trace contextRef="#ctx0" brushRef="#br1" timeOffset="384616.482">22994 10988,'-99'249</inkml:trace>
  <inkml:trace contextRef="#ctx0" brushRef="#br1" timeOffset="385772.3221">23366 10691,'0'-50,"0"25,0 50,0 25,0-25,0-1,0 1,0 25,50-50,-25 0,49 0,-24-50,-25 1,-25-1,0 25,0 75,0-1,0 1,0-25,0 24,0 1,0-25,0 24,24-49</inkml:trace>
  <inkml:trace contextRef="#ctx0" brushRef="#br1" timeOffset="386184.0782">23838 10691,'-25'173,"-25"-197,125-125,-150 248,75-124,0 0,25 25,0 0,0 0,49 0</inkml:trace>
  <inkml:trace contextRef="#ctx0" brushRef="#br1" timeOffset="386445.4718">24061 10740,'0'248,"0"-496,-50 496</inkml:trace>
  <inkml:trace contextRef="#ctx0" brushRef="#br1" timeOffset="389980.9419">24408 10666,'0'-25,"0"-24,0 73,0 26,0 0,0-1,0 1,0-25,0 24,0-24,0 0,25-25,0 0</inkml:trace>
  <inkml:trace contextRef="#ctx0" brushRef="#br1" timeOffset="401197.4316">10071 12204,'0'-25,"0"0,-50 25,50-25,0 1,0-26,0 25,0 0,0 75,0 0,0-1,0 1,0 24,0 1,0-1,0 1,0-26,25 1,-25 24,0-24,0-25,0-1,0 26,25-25,-25 24,0-24,50-25,-1 0,-24 0,0-25,24 25,-24-49,25 49,-50-50,25 50,-25-49</inkml:trace>
  <inkml:trace contextRef="#ctx0" brushRef="#br1" timeOffset="401508.1366">9848 12601,'248'-75</inkml:trace>
  <inkml:trace contextRef="#ctx0" brushRef="#br1" timeOffset="401963.9989">10642 12402,'-25'0,"-50"0,175 0,-100 0,24 0,-24 25</inkml:trace>
  <inkml:trace contextRef="#ctx0" brushRef="#br1" timeOffset="402337.0033">10716 12750,'-25'0,"50"0,-25 0</inkml:trace>
  <inkml:trace contextRef="#ctx0" brushRef="#br1" timeOffset="408017.2166">11386 12402,'0'-24,"0"-1,0-25,49 50,-24 0,25 0,-1 0,1 25,-25 25,-25-26,0 1,0 25,0-25,0-1,0 26,0-25,-75 24,51-24,24-74,74 24,-24-50,-1 26,1 24,-25-25,24 26,-49-1,0-25,-25 50,1 0,24 25,0 0,0 0,0-1,0 26,0-25,0 0,0 24,0 26,0-51,49-24,1 0,-25 0,-1 0,26 0,-25 0</inkml:trace>
  <inkml:trace contextRef="#ctx0" brushRef="#br1" timeOffset="409642.8426">12229 12551,'-25'0,"25"25,0 25,0 24,0-49,0 0,0-1,0 26,0 0,25-50</inkml:trace>
  <inkml:trace contextRef="#ctx0" brushRef="#br1" timeOffset="410456.0586">12427 12378,'224'49,"-448"-98,448 148,-224-74,0-1,0 26,-50-50,1 0,24 0,25-50,0 26,74 24,-24-75,-25 75,-25-25,49 25,-49-24,25 24,-25-25,0-25,50 50,-50-25,-25 25,0 25,25 25,0-25,-25-1,25 26,0-25,0 0,0 24,50 1,-1-25,-24-25,0 0</inkml:trace>
  <inkml:trace contextRef="#ctx0" brushRef="#br1" timeOffset="410886.9205">13048 12601,'173'49,"-346"-98,346 173,-198-124,25 25,-24-25,73 0,1 0,-1 0,26 0,-26-25</inkml:trace>
  <inkml:trace contextRef="#ctx0" brushRef="#br1" timeOffset="412485.2691">13693 12402,'0'-49,"-50"49,50-25,0 0,25 25,24 0,-49-25,50 25,0 0,-50 25,49 25,-49-25,0-1,0 26,0-25,-25 0,-24 49,24-74,-25 0,75-50,25 1,-25 24,24-25,-24 50,25-49,-26 49,-24-25,25 25,-25-50,0 26,0 48,0 26,-25-25,25 0,0 24,0-24,0 0,0 24,25-24,25-25,-25 0,-1 0,26 0,-25 0,-25-49,25 49,24 24,-49 1,0 0,0 25,-25-50,50 0,-25 24,25-24,-25 25,0 0,0 49,-50-49,26-25,-1 0,-25 0,25 0,1 0</inkml:trace>
  <inkml:trace contextRef="#ctx0" brushRef="#br1" timeOffset="413977.9364">14710 12353,'0'-50,"0"25,24 25,1 0,25 0,-25 0,24 25,-49 0,0 0,0 0,0 24,0-24,-25 0,-24-25,24 49,-25-49,50-74,25 74,0-50,25 50,-26-49,1 49,25-50,-25 50,-25-49,24 49,-24-25,0 0,-24 25,24 50,0-1,0-24,0 0,0 0,0 49,24-49,26-25,0 0,24 0,-24 0,-1 0,-49-50,25 1,-25 24,0 74,0 1,0-25,0 0,0 24,74 1,-24-50,0 0,-26 0,-24-25,25 25,-25-50,0 1,0 98,0-24,0 25,0-1,0 26,0-50,0-1,0 51,0-50,0 24</inkml:trace>
  <inkml:trace contextRef="#ctx0" brushRef="#br1" timeOffset="431596.0311">9749 13618,'0'-25,"0"0,0-24,0 73,49 26,-49-25,0 24,25 1,-25-25,0 0,0 24,25-24,-25 0,0 24,0-24,0 0,49 25,-49-1,0-24,0 0,25-25,-25 25,25-25,25 49,-26-49,26-25,0 1,-1-26</inkml:trace>
  <inkml:trace contextRef="#ctx0" brushRef="#br1" timeOffset="432091.2984">9773 13965,'0'0,"25"0,25 0,-1 0,26 0,-1-25</inkml:trace>
  <inkml:trace contextRef="#ctx0" brushRef="#br1" timeOffset="433073.0453">10493 14064,'-25'0,"25"25,0 25,25 24,-25 0,25-24,-25 0,49 24,-49-49,0 0,0-50</inkml:trace>
  <inkml:trace contextRef="#ctx0" brushRef="#br1" timeOffset="435299.227">11832 14064,'-49'0,"73"0,-24 25,25 0,-25 24,0 51,-49-76,24-24,-25 50,25-50,1 0</inkml:trace>
  <inkml:trace contextRef="#ctx0" brushRef="#br1" timeOffset="436041.4564">12452 13519,'0'-25,"0"50,0-75,0 0,0 100,0-25,0 24,0 26,0-26,0 1,0 0,0-1,50 1,-50-1,0-24,0 25,0-25,25-1,-25 26,25 0,24-50,-24 0,0 0,-25-50,25 50</inkml:trace>
  <inkml:trace contextRef="#ctx0" brushRef="#br1" timeOffset="436310.2699">12403 13965,'173'-74</inkml:trace>
  <inkml:trace contextRef="#ctx0" brushRef="#br1" timeOffset="437175.2494">12874 14039,'0'25,"-25"-74,50 73,25 1,-50 0,0 25,-25-50,25-25,0 0,0 0,25 25,-1 0,-24 25,-49-25,49-25,0 0,25 25,-1-49,26 49,0 0,-50 25,74 24,-74-24,0 0,0 49,0-49,0 25,-50-1,26 1,-26-25,25-25,0 0,1 0,24-25,0 0,24 25,26 0,24 0,-24 0,0 0,-1 25,1-25,-1 25,-24-25</inkml:trace>
  <inkml:trace contextRef="#ctx0" brushRef="#br1" timeOffset="437441.5809">13717 13940,'-74'248</inkml:trace>
  <inkml:trace contextRef="#ctx0" brushRef="#br1" timeOffset="438354.1442">14759 13543,'0'-49,"0"24,0 0,0 0,0 50,0 25,0 24,50 1,-50-1,0 0,0 1,0-26,0 1,0-25,25-25,-25 49,0 1,24-50,26 0,24-25,-24 25,-25-25,0 25,-25-49,49 49,-49-25,0 0</inkml:trace>
  <inkml:trace contextRef="#ctx0" brushRef="#br1" timeOffset="438629.9267">14809 13816,'149'-25</inkml:trace>
  <inkml:trace contextRef="#ctx0" brushRef="#br1" timeOffset="439299.2078">15354 13915,'-74'-124,"148"248,-49-124,25 0,-1 0,-24 0,-25 50,0-25,0 24,-25 1,-24-50,24 0,25-25,25 25,24 0,-24 0,0 0,25 50,-1-1,-49 26,0-50,0-1,-49-24,-1 75,0-75,-24 0,24 0,26 0,24-25,-25 25,25-25,25 25,24 0,26 0,-26 0,-24 25</inkml:trace>
  <inkml:trace contextRef="#ctx0" brushRef="#br1" timeOffset="439927.9601">17215 13816,'0'25,"49"25,-49-26,0 1,-24 25,24-25,-50-25,25 49,0-49</inkml:trace>
  <inkml:trace contextRef="#ctx0" brushRef="#br1" timeOffset="440459.5815">17686 13221,'0'0,"0"50,0-1,0 26,50 24,-50-25,0-24,0-25,0 24,0-24,25 25,-25-26,24-24,26 0,24 0,-24 0,-50-24,25-1</inkml:trace>
  <inkml:trace contextRef="#ctx0" brushRef="#br1" timeOffset="440802.0239">17711 13543,'223'0</inkml:trace>
  <inkml:trace contextRef="#ctx0" brushRef="#br1" timeOffset="441250.5272">18331 13643,'-620'-100,"1166"51,-546 74,74 99,-148-199,74 125,0 24,0 1,0-1,24-24,-24-1,0-24,0 0,50-25,-25 0</inkml:trace>
  <inkml:trace contextRef="#ctx0" brushRef="#br1" timeOffset="441528.39">18629 13717,'99'0</inkml:trace>
  <inkml:trace contextRef="#ctx0" brushRef="#br1" timeOffset="441853.5209">18902 13692,'173'-74</inkml:trace>
  <inkml:trace contextRef="#ctx0" brushRef="#br1" timeOffset="441902.3891">19249 13568,'124'-25</inkml:trace>
  <inkml:trace contextRef="#ctx0" brushRef="#br1" timeOffset="441949.2668">19646 13469,'198'-25</inkml:trace>
  <inkml:trace contextRef="#ctx0" brushRef="#br1" timeOffset="442232.0305">19919 13395,'-1017'297,"2158"-594</inkml:trace>
  <inkml:trace contextRef="#ctx0" brushRef="#br1" timeOffset="442271.8516">20291 13395,'148'0</inkml:trace>
  <inkml:trace contextRef="#ctx0" brushRef="#br1" timeOffset="442575.5895">20762 13395,'-25'0,"-1463"173</inkml:trace>
  <inkml:trace contextRef="#ctx0" brushRef="#br1" timeOffset="445604.7364">11708 14684,'0'0,"0"-49,0-1,0 25</inkml:trace>
  <inkml:trace contextRef="#ctx0" brushRef="#br1" timeOffset="451474.0794">10195 15255,'0'0,"-50"-25,50-25,0 26,-24 24,24-50,0 25,0-24,0 197,0 1,24 25,-24 0,0-50,50 24,-50-48,0-26,0-24,0-1,0 1,0-125,0 1,-25 0,25-26,-49 1,49 25,0-1,0 51,0-1,49-25,-24 50,0 0,0 0,24 0,-24 25,25 0,-50 24,0-24,0 0,0 0,0 24,-25-24,0-25,-25 25,26-25,-1 0,0 0,-25 0,50-25,0 0,25 25</inkml:trace>
  <inkml:trace contextRef="#ctx0" brushRef="#br1" timeOffset="451839.929">10666 15900,'0'322</inkml:trace>
  <inkml:trace contextRef="#ctx0" brushRef="#br1" timeOffset="452832.8503">12477 15230,'0'-50,"50"26,-50-26,0 0,0 100,0 24,0 26,0 24,49 49,-49-49,0 25,0-50,0-24,0-50,0 24,0-98,0-1,0-49,0 0,-24-1,24 26,0 24,0 1,0-1,49 50,-24 0,25 0,-1 50,-49-1,0-24,0 0,0 0,0 49,-25-74,1 25,-1-25,-25 0,1 0</inkml:trace>
  <inkml:trace contextRef="#ctx0" brushRef="#br1" timeOffset="453342.5261">13048 15900,'0'496,"0"-992,-25 1042,50-571,24 25,50-25,1 25,-1 0,-25 0,-24-50,-25 50</inkml:trace>
  <inkml:trace contextRef="#ctx0" brushRef="#br1" timeOffset="454417.4866">14610 15329,'0'0,"0"-49,0 24,0 0,0-25,0 75,0 50,0 24,0 25,25 25,-25-25,0-25,0-25,25-24,-25 0,0-100,0-24,0-1,0-24,0 0,0 49,0 25,50 25,-26-49,26 49,-25 0,24 25,-24-1,25 26,-50-25,0 0,0 24,-25 1,0-50,0 0,-24 0,-1 0,25 0</inkml:trace>
  <inkml:trace contextRef="#ctx0" brushRef="#br1" timeOffset="455092.4109">15106 15949,'0'-74,"0"148,50-148,0 74,-1 0,1 25,-50 24,25-24,-25 0,0 0,0 49,0-49,-25-25,0 0,75 0,-26 0,26 50,-50-26,50 1,-50 50,0-26,-25-49,-25 25,-24-25,24 0,25 0,1 0,24-25,0-24,24 49,1 0,25 0,-1 0,26 24</inkml:trace>
  <inkml:trace contextRef="#ctx0" brushRef="#br1" timeOffset="461847.5022">8856 12973,'0'-25,"74"-49,-24 49,-26-25,26 25,-25-24,24-26,-24 51,0-26,25 0,-26 26,26-26,-25 0,-25 26,50 24</inkml:trace>
  <inkml:trace contextRef="#ctx0" brushRef="#br1" timeOffset="462137.275">9029 13097,'546'-422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31T09:05:43.597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21233 16073,'-25'-24,"-24"24,24 0,0 0,0 0,-49 0,49 0,25-25,75 25,24-50,25 50,49-49,26 49,24-50,0 50,50 0,-74 0,24-50,-50 50,-48 0,-26 0,-25 0,-24 0,-50-24</inkml:trace>
  <inkml:trace contextRef="#ctx0" brushRef="#br0" timeOffset="1808.7368">5829 17338,'-24'0,"-1"0,-25 0,25 0,1 0,-1 0,-25 0,25 0,75 0,24-49,75 49,50-75,24 75,25-74,-25 74,-49 0,-50-50,-75 50,-24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31T09:05:59.216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794 1166,'0'49,"0"-24,0 0,-25-25,25-25,0-24,0 24,0 0,0-25,75 50,-50 0,24 0,1 0,-1 0,1 0,-50 25,25 0,-25 25,0-1,0 26,-50-1,25-24,-24-1,24-49,25 25,-25-25,75-50,-1 50,1 0,0-49,-1 49,26 0,-51 0</inkml:trace>
  <inkml:trace contextRef="#ctx0" brushRef="#br0" timeOffset="192.7977">1389 1166,'50'-25,"-25"25,0 0,-25 74,0-49,49 25,-49 24,0-24,0-1,0-24</inkml:trace>
  <inkml:trace contextRef="#ctx0" brushRef="#br0" timeOffset="567.4259">1761 918,'0'0,"0"-25,0-25,0 75,0 50,0-26,25 26,-25-26,50 1,-50 24,50-49,-50 0,74 24</inkml:trace>
  <inkml:trace contextRef="#ctx0" brushRef="#br0" timeOffset="833.5305">2258 1042,'24'0,"1"0,-25 25,0 24,0-24,0 0,-25 24,25-24,-24 25,24-25</inkml:trace>
  <inkml:trace contextRef="#ctx0" brushRef="#br0" timeOffset="1354.4656">2630 843,'0'-24,"0"-1,-50 25,25 0,25 25,0 24,0-24,0 0,0 0,0 49,25-74,-25 25,25-25,24 0,-24 0,0 0,-25-50,0 25,0 1,0-26,0 0,-25 50,25-24,-49 24</inkml:trace>
  <inkml:trace contextRef="#ctx0" brushRef="#br0" timeOffset="1865.4293">3101 918,'25'0,"0"0,24 0,-49 49,25-49,-25 25,0 25,0-25,-50-25,50 24,25-24,25 0,-50 50,49-50,-49 25,0 24,0 1,0 0,-49-26,24-24,0 0,-24 0</inkml:trace>
  <inkml:trace contextRef="#ctx0" brushRef="#br0" timeOffset="2999.4595">3597 744,'0'-25,"0"1,50-26,-26 50,-24-25,50 25,0 0,24 0,-49 25,-25 25,0-1,-25-49,25 50,-50-50,26 0,24-25,0-25,0 26,0-26,24 50,1-50,25 50,-1 0,1 50,-50 0,25-1,-25 26,0-1,0 25,0-24,0-26,0-24,74-25,-49-25,0 25,25-74,-26 74,1 0,25 0,-25 0</inkml:trace>
  <inkml:trace contextRef="#ctx0" brushRef="#br0" timeOffset="3507.111">2679 1414,'0'-25,"25"25,25 0,-26 0,-24 50,0 24</inkml:trace>
  <inkml:trace contextRef="#ctx0" brushRef="#br0" timeOffset="3831.296">3845 1067,'0'24,"0"1,0 25,-50-1,50 1</inkml:trace>
  <inkml:trace contextRef="#ctx0" brushRef="#br0" timeOffset="9931.4732">10518 521,'0'-50,"0"75,-25 0,25 49,-75 1,75-1,-49 1,49-26,-25-24,25 0,0 24,0-98,0-1,0 1,50-1,-50 0,74-24,-74 0,50 24,-50 0,24 25,-24-24,50-1,-50 25,25 75,-25 24,0 26,49 24,-49-50,0 1,50-26,-50-24,0 25,0-26,0-48,0-26,0-24,0 24,0 25,-25 0,-24 25,24 0,0 0,-25 0,1 0,24 0,-25 0,75 0,50 0,-1 0,25 0,0 0,-24-24,-26 24</inkml:trace>
  <inkml:trace contextRef="#ctx0" brushRef="#br0" timeOffset="10919.4067">11485 571,'0'-25,"0"50,0 24,0 1,0-1,0 1,0 0,0-1,0-24,0-75,0 1,0-26,0-24,0 0,0 0,0 24,0 26,25 24,0 25,24-25,-24 25,0 0,49 25,-74 0,0 24,0 1,0 24,-25-24,1-25,-1-25,25 49,-50-49,75 0,0 0,0 0,-1 0,51 0,-26 0,-49 50,0 0,0-26,0 1,-74 25,24-25,1-25,-1 49,1-49,-1 0,25 0</inkml:trace>
  <inkml:trace contextRef="#ctx0" brushRef="#br0" timeOffset="11549.9502">12626 521,'0'0,"0"25,25-25,0 0,-25-25,-50 25,100 0,-26 0,-24-50,0 25,-24 1,-26 24,25 0,0 0,1 0,-26 49,0-24,25 50,25-51,-24 1,24 25,0-25,24 24,26-49,25 50,-1-50,25 0,-24 0,-26 0</inkml:trace>
  <inkml:trace contextRef="#ctx0" brushRef="#br0" timeOffset="11767.1983">13296 695,'49'0,"-24"0,0 0,-25 24,0 1,-25 25,0-50,25 49</inkml:trace>
  <inkml:trace contextRef="#ctx0" brushRef="#br0" timeOffset="12493.2201">14164 471,'0'-49,"-25"49,25-25,-25 25,25 25,0 24,0 26,0-26,0 1,0-25,0 24,0-24,0-50,0-24,0-1,-49-24,49-26,-50 1,50 50,-25 49,25-25,25 74,49-24,1 25,-1-1,-24-24,24 25,-49-25,-25 0,25-25,-25 49,-25 26,-25-51,1-24,-50 75,49-75,25 0</inkml:trace>
  <inkml:trace contextRef="#ctx0" brushRef="#br0" timeOffset="12840.6877">14958 422,'0'49,"0"1,0 0,-25-1</inkml:trace>
  <inkml:trace contextRef="#ctx0" brushRef="#br0" timeOffset="13199.0133">15305 372,'25'-50,"-25"100,0 24,0-24,0 25,0-1,0 0,0-49,0 0,0 0,49-25,-49 49,50-49,-25 0,-1 0,26 0,-50-24,50 24,-50-25,24 25,-24-25</inkml:trace>
  <inkml:trace contextRef="#ctx0" brushRef="#br0" timeOffset="13380.8348">15354 670,'0'-50,"50"50,-25 0,24-25,1 25,-25 0,0-49,24 49</inkml:trace>
  <inkml:trace contextRef="#ctx0" brushRef="#br0" timeOffset="13544.823">15330 322,'0'0,"0"-24,24-26,26 50,0-25,-26 25,1 0,25 0</inkml:trace>
  <inkml:trace contextRef="#ctx0" brushRef="#br0" timeOffset="14205.2799">12229 967,'0'25,"0"0,-25 0,-24 24,24-24,-50 25</inkml:trace>
  <inkml:trace contextRef="#ctx0" brushRef="#br0" timeOffset="14745.4945">11138 1067,'0'24,"0"1,-25 25,25-25,-75 24</inkml:trace>
  <inkml:trace contextRef="#ctx0" brushRef="#br0" timeOffset="15787.108">18455 595,'0'0,"0"-24,0-1,0-25,0 75,0 25,0-1,0 1,0-1,0-24,0 25,0-25,0-1,0-98,0 24,0 1,0-1,25 1,-25 24,74 25,-74-50,50 50,-25 0,-1 0,-24 50,50-25,-50-1,0 26,0 0,0-1,0-24,25 25,-25-26,74 1,-24-25,-25 0</inkml:trace>
  <inkml:trace contextRef="#ctx0" brushRef="#br0" timeOffset="15964.5067">19050 645,'0'-50,"50"50,-25 0,24 0,-24 0</inkml:trace>
  <inkml:trace contextRef="#ctx0" brushRef="#br0" timeOffset="16112.3795">19125 695,'25'0,"24"0,26 0,-1 0,-24-25</inkml:trace>
  <inkml:trace contextRef="#ctx0" brushRef="#br0" timeOffset="16806.1554">19720 471,'0'0,"25"0,-25-49,0-1,25 50,-25-25,74 25,-24 0,-25 0,-1 0,26 0,-50 25,50 25,-50-1,0 1,0-25,0 49,-75 1,26-26,-26 50,25-74,1 25,24-50,-25 0,50-50,0 1,0-26,0 50,50 25,-25 0,0 0,-1 0,26 50,0 24,-25-24,-25-25,49 24,-49 1,50-50,-50 50</inkml:trace>
  <inkml:trace contextRef="#ctx0" brushRef="#br0" timeOffset="21034.5138">20439 546,'0'0,"0"-25,0 0,0-25,0 1,0-1,0 25,0-24,0 24,-24 0,24-24,-50 24,50 0,-50 25,50-50,-74 50,24-49,-24 49,0-25,-1 25,1 0,-26 0,51 0,-1 0,1 0,-1 0,-24 0,24 0,-24 0,-1 0,1 0,-1 0,1 0,-50 50,25-50,-50 74,50-74,-1 74,26-74,-25 50,74-50,0 50,-49-26,24 26,25-50,-24 50,24-50,0 49,-24-49,24 75,-25-50,25-25,25 49,-49-49,49 75,-50-26,50-24,-25-25,25 50,0-26,-24 26,24-25,0 0,0-1,0 26,0-25,0 0,0 24,0-24,49 0,-49 24,50-24,-25 25,24-25,-24-1,25 26,24-25,0-25,1 74,-1-74,-24 50,-1-50,26 49,-26-49,1 0,0 0,-1 0,1 0,-1 0,26 0,-1 0,-24 0,0 0,-1 0,26 0,-26 0,1 0,-1 0,1 0,24-24,-49 24,25 0,-25 0,24-25,-24 25,0 0,24-50,-24 50,0 0,-25-25,74 25,-74-24,50 24,-25 0,-25-50,50 50,-50-50,49 50,-49-24,50 24,-50-25,49 25,-49-25,25 25,-25-50,25 50,-25-49,25 49,-25-25,49-25,-49 26,25 24,-25-25,25 25,-25-25,50 25,-50-50,0 26,24-1,-24-25,50 25,-50 1,0-26,25 50,-25-25,0 0,25 25,-25-24,49-26,-49 25,25 25,-25-49,25-26,-25 50,0 0</inkml:trace>
  <inkml:trace contextRef="#ctx0" brushRef="#br0" timeOffset="24196.8237">3275 4812,'0'0,"-25"0,0 0,-25 0,75 0,0 0,25 0,24 0,25 0,0 0,1 0,48 0,1 0,99 0,100 0,98 0,174 0,-74 0,49 0,25 0,-223 0,-50 25,-123-25,-75 0,-50 0,-50 0,-24 0</inkml:trace>
  <inkml:trace contextRef="#ctx0" brushRef="#br0" timeOffset="27776.8373">6053 3845,'0'-75,"0"51,0-1,0 0,0-25,0 100,49 24,-49 1,25 24,-25 25,50 0,-50-25,0 25,49 25,-49-25,0 50,0-1,0 26,0 24,0 75,0-25,0-25,0 24,0 1,0-49,0 48,0-48,0 73,0-24,0-25,50 25,-50 0,0-50,0 0,0-24,50 24,-50-25,0-49,0 25,0 24,0-24,0 24,0 1,0-1,0-24,0-25,0 0,0-25,0-25,0 0,49 25,-49-25,0 1,0-1,0 0,0 25,0-50,0 1,0-1,0 1,0-1,0-24,0-1,0-24,0 0,-49-25</inkml:trace>
  <inkml:trace contextRef="#ctx0" brushRef="#br0" timeOffset="29835.7186">4093 5209,'0'-25,"-49"50,49 25,-25-1,25 1,0-1,-50 26,50-50,0 24,0-74,25-24,-25-26,25 1,-25 0,0 24,49 0,-49 1,50-1,-50 1,25 24,-25 0,0-25,0 1,49 49,-24 49,-25 26,75-1,-75 1,24-1,-24-24,0-1,0 1,50-25,-50-1,0-48,-50-26,1 0,24 50,0 0,-24-49,24 49,0 0,-25 0,1 25,98-25,26 0,49-25,-25 25,0 0,-24 0</inkml:trace>
  <inkml:trace contextRef="#ctx0" brushRef="#br0" timeOffset="30718.8594">5036 5184,'0'-49,"0"24,0 99,0-24,0-1,0 1,0 0,0-1,0 1,0-1,0-98,0-1,0 1,0-26,0 1,0-1,0 1,0 24,0 26,49-26,26 50,-75-25,49 25,1 0,-50 75,0-1,0-49,0 0,0 24,-50-49,50 50,-49-50,74 0,24 0,26 25,-51-25,-24 49,50-49,-50 50,0-25,0-1,0 26,0-25,-25 0,-24 24,-1-49,-24 25,24-25,25 0,0 0,50 0</inkml:trace>
  <inkml:trace contextRef="#ctx0" brushRef="#br0" timeOffset="32904.473">3969 6449,'0'-49,"-25"73,25 26,-74 24,74 26,-50 24,50-50,0-24,-49-1,49 1,0-25,0-75,0 1,24-1,-24-25,0 1,0 0,25 24,-25 0,0 26,50-1,-50-25,0 1,25 98,-25 26,49-1,-49 0,25 1,-25-1,50-24,-50-25,25 24,-25-24,24-25,-24-25,0 1,0-26,0 25,0 0,-49-24,-1 24,0 25,26 0,-1 0,-25 0,50 25,25-25,49 0,26 0,24-25,25 25,-50 0</inkml:trace>
  <inkml:trace contextRef="#ctx0" brushRef="#br0" timeOffset="33542.1415">5358 6548,'-25'0,"25"-24,-49 24,49 24,25-24,-25-24,0-1,0-25,-25 25,-25 25,25 0,-24 25,-26 25,26-25,-1 24,0 26,1-26,49 1,-25-1,25-24,0 0,0 0,25-25,0 74,24-74,-24 25,0-25,25 0,-26 0,1 0,25 0,-1 0,1 0</inkml:trace>
  <inkml:trace contextRef="#ctx0" brushRef="#br0" timeOffset="35564.6605">3721 8111,'0'-25,"0"1,0 48,-25 51,25-1,-49 1,49 24,0-25,-25-24,25-25,0 24,0-74,0-49,25 0,-25-26,0 26,24 0,-24 24,0 0,50-24,-50 24,0 25,25 25,-25-24,0 73,49 26,-49-1,0 1,50-1,-50-24,0-1,25-24,-25 25,49-26,-49-48,0-1,0-25,-24 25,-26 25,25 0,0 0,-24 0,24 0,0 0,-24 0,73 0,26 0,24 0,26 0,-1 0,-25 0</inkml:trace>
  <inkml:trace contextRef="#ctx0" brushRef="#br0" timeOffset="36186.1642">4912 8037,'-25'74,"25"1,0-26,0 26,25-26,-25 1,0-25,24 24,-24-24,0-75,0 1,0-26,0-24,-74-25,74 75,-50-1,50 25,-49 25,98 0,26 25,-26 0,1 24,0-24,24 25,-24-25,-25-1,-25 26,49-25,-49 0,0 24,0-24,0 0,-49-25,24 74,0-74,-25 25,26-25,-1 0,-25 0,0 0</inkml:trace>
  <inkml:trace contextRef="#ctx0" brushRef="#br0" timeOffset="37828.6602">3746 9823,'0'-25,"0"50,-50 24,50 26,-25-1,25 1,-49-1,49-49,0 0,0-75,0 0,25-24,-25-25,49-1,-49 1,25 25,-25 24,0 25,50-24,-26 49,-24 49,25 26,-25 24,50 25,-50-50,49 1,-49-25,25-1,-25-24,50-25,-50-25,-25-24,0-1,-24 25,-1-25,0 50,26 0,-51 0,125 0,24 0,1 0,24-24,0 24,50-75,-50 75,-24-49,-26 49,1-25,-25-25,-25 25,0 1,0-1,0 74,0 1,0 0,0 24,0 0,49 1,-49-25,0-26,25-24,-25 50,25-50,24 0,26 0,-50 0,24 0,-24 0,25 0,-26 0,1 0,-25-50,0 26</inkml:trace>
  <inkml:trace contextRef="#ctx0" brushRef="#br0" timeOffset="38016.74">4688 9996,'0'0,"0"-25,25 25,25-49,-25 49,-1 0,51-25</inkml:trace>
  <inkml:trace contextRef="#ctx0" brushRef="#br0" timeOffset="38183.2944">4639 9723,'0'-74,"0"49,0 0,25-24,-1 49,26-25,24 25,-24 0,0 0,-26 74,26 26</inkml:trace>
  <inkml:trace contextRef="#ctx0" brushRef="#br0" timeOffset="40269.335">6400 13171,'0'-25,"0"50,25-25,-25 50,0-25,0 0,0 49,0-49,0 0,0 24,0 1,0-1,0-24,0 0,0 25,0-1,0 1,0-1,0 1,0 0,0 24,0 0,0-24,0 0,0 24,0 0,0 1,-50 24,50 25,-49 0,49-25,0-24,0 24,-50 0,50 25,0-49,0-26,0 26,0-26,0 1,0 24,0-24,0 24,0 1,0-1,0 25,0-24,25-26,-25 1,0 0,25 24,-25-24,49 24,-49-24,0-25,0 24,0 1,0-25,25-25,-25 24,0 51,0-26,0-24,0 25,50-50,-50 25,0 24,0 1,0-1,24 1,-24-25,0 49,0-49,0 0,0-75</inkml:trace>
  <inkml:trace contextRef="#ctx0" brushRef="#br0" timeOffset="41412.8929">6499 17140,'0'0,"0"-50,0 26,0 73,0-24,0 25,0-1,0 26,50 49,-50-25,0 25,49 25,-49-25,0 25,0-25,0 24,0-48,0-1,0 25,0 25,0-50,0 0,25-99,25 0</inkml:trace>
  <inkml:trace contextRef="#ctx0" brushRef="#br0" timeOffset="54101.4313">3795 11013,'0'-25,"0"75,0 0,0 24,0 1,0-26,0 1,0-1,0 1,0 0,0-75,0 0,0-25,0 1,0-1,0-24,0 24,0-24,0 49,0 0,0 0,25 25,-25-49,50 49,-1-50,-24 50,25 0,-50 50,25-26,-25 1,0 25,0-25,0-1,0 26,-25 0,-25-50,50-50,50 50,0 0,-50 25,49-25,-49 74,0-49,0 0,0 0,0 24,0-24,-49 25,-1-50,-25 25,26-25,24 0,0 0,-24 0,49-50,24 50</inkml:trace>
  <inkml:trace contextRef="#ctx0" brushRef="#br0" timeOffset="54805.1612">4936 11013,'0'-25,"-24"25,-26 0,75 0,0 0,-25-49,0 24,-50 25,0 0,-24 0,49 50,25-1,-74 1,74 24,0-24,0 0,0-1,0 1,74-25,-24-25,24 49,1-49,-26 0,1 0,0-25,-1 25,-49-24</inkml:trace>
  <inkml:trace contextRef="#ctx0" brushRef="#br0" timeOffset="57071.8553">3895 12229,'24'0,"-24"-25,0 0,0 75,0-1,0 26,0-1,0 1,0-26,0 1,0-25,0-1,0-73,0-1,0 1,0-26,0-24,0 25,0-1,0 25,25 1,50 24,-26 25,-24 0,25 0,-50 25,49 24,-49-24,0 0,0 25,0-25,-24-25,24 49,-50-49,100 0,-1 0,1 50,-50-1,49-24,-49 0,0 25,0-1,-74-24,24 25,1-50,-1 24,1-24,24 0,0-24,25-1,0 0,25-25,0 50</inkml:trace>
  <inkml:trace contextRef="#ctx0" brushRef="#br0" timeOffset="57628.4964">4713 12254,'0'0,"0"49,0 1,0-1,50 1,-50 24,0 1,0-26,0-24,0-74,0-26,-25 1,25-1,0 1,-50 0,50 49,0 0,25 25,0 0,25 25,24-25,-24 74,-1-49,-24 25,-25-26,50 1,-50 50,0-26,-25 1,-50-1,1 1,0-50,24 50,0-50,-24 0,49 0,-24 0</inkml:trace>
  <inkml:trace contextRef="#ctx0" brushRef="#br0" timeOffset="58893.6009">3696 13767,'0'0,"0"-50,0 25,25 25,-25 50,0 24,0 1,0-1,0-24,0-26,0 1,0 25,0-100,0-24,0 24,0-49,0-25,0 25,0 24,50 1,-50 49,49 25,-49-25,25 25,25 0,-26 50,-24-25,0 0,0-1,0 26,0-25,-24-25,24 49,-25-49,74 0,26 25,-25 25,-50-25,49 24,-49-24,0 25,0-26,0 1,-49 25,24-50,-25 25,25-25,0 0,-24 0,49-25</inkml:trace>
  <inkml:trace contextRef="#ctx0" brushRef="#br0" timeOffset="59304.4966">4465 13618,'0'-25,"0"0,50 25,-50 50,0-1,0 26,0-1,0 1,0-1,0 0,0 1,0-26,0-24,25 50,24-75,26 0,-51 0,1 0,25 0,-1-25,1 25,-25 0,0 0</inkml:trace>
  <inkml:trace contextRef="#ctx0" brushRef="#br0" timeOffset="59501.183">4639 14114,'25'-50,"-1"50,51-25,-50 25,-1 0,-24-49,50 49</inkml:trace>
  <inkml:trace contextRef="#ctx0" brushRef="#br0" timeOffset="59676.2343">4589 13717,'0'-25,"0"50,25-50,25-49,-1 49,26 25,-1-74,0 74,-49 0,0 0,-25 24</inkml:trace>
  <inkml:trace contextRef="#ctx0" brushRef="#br0" timeOffset="62293.0196">3919 14982,'-49'0,"49"25,25 24,-1-49,-24-24,0-1,0 0,0-25,-49 50,-1 0,25 0,1 25,-26 0,25 25,-24-26,49 26,-50 24,50-24,0 0,0-1,0-24,50-25,-1 50,1-50,-1 0,1 0,24 0,1 0,24-50,-49 50</inkml:trace>
  <inkml:trace contextRef="#ctx0" brushRef="#br0" timeOffset="62908.1118">4490 15106,'0'50,"25"-1,-25 26,0-1,49-24,-49-25,0-1,0 26,0-75,0 0,0-24,0-26,0 1,-24-1,24 1,-25 24,25 1,-50 49,100 49,-25-49,24 50,1-50,24 50,-24-50,-1 49,1 1,0-25,-50 24,49-24,-49 25,0-1,0 26,-74-26,24 1,1 0,-26-26,26-24,24 0,0 0,25-24</inkml:trace>
  <inkml:trace contextRef="#ctx0" brushRef="#br0" timeOffset="64475.1087">3820 16594,'0'0,"0"-24,0-1,0 50,25-25,0 0,-25-25,0 0,-25 25,25-50,-50 50,1 0,24 0,0 50,-24 0,24-1,25 1,-75 49,75-49,0-1,0-24,0 0,25-25,25 74,-1-74,1 0,0 0,-1 0,1 0,24-49,-24 49,24-25</inkml:trace>
  <inkml:trace contextRef="#ctx0" brushRef="#br0" timeOffset="64907.1969">4589 16594,'-25'-24,"25"48,0 26,0 0,0-1,0 26,0-26,0-24,0 0,0 24,0 1,50-50,-25 0,0 0,24-25,-24 25,0-25,24 25,-24-49</inkml:trace>
  <inkml:trace contextRef="#ctx0" brushRef="#br0" timeOffset="65087.7603">4639 16867,'-50'0,"100"0,-100-49,75 49,-25-25,50 25,-1-25,-24 25,-25-50</inkml:trace>
  <inkml:trace contextRef="#ctx0" brushRef="#br0" timeOffset="65262.8572">4540 16470,'0'0,"0"-24,24 24,26-50,0 50,-26 0,26 0,-25 25</inkml:trace>
  <inkml:trace contextRef="#ctx0" brushRef="#br0" timeOffset="66538.0953">3597 18008,'0'0,"50"-74,-50 24,24 25,-24 1,0 73,50 26,-50-1,0 0,25-24,-25-25,0 24,0-98,0-26,-75-24,75 0,-74 0,74 24,-25 51,25-26,50 50,-25 25,24-25,1 49,24 1,-24-25,-25 0,24 24,-49-24,0 0,0 24,0-24,0 0,-25 25,-24-50,24 49,-25-49,26 0,-1 25,50-25,49 0</inkml:trace>
  <inkml:trace contextRef="#ctx0" brushRef="#br0" timeOffset="66927.5943">4192 17810,'0'-25,"0"-25,0 125,0-174,25 99,-25-25,0 50,0 24,50 1,-50-25,0 24,0 26,0-26,0 1,0-25,0-1,0 26,25-25,24-25,1 0,-1 0,-24 0,25-25,-1-25,-49 26,25 24</inkml:trace>
  <inkml:trace contextRef="#ctx0" brushRef="#br0" timeOffset="67105.3424">4366 17983,'0'0,"25"-49,0 49,24-75,-24 75,0 0,-25-24,49 24</inkml:trace>
  <inkml:trace contextRef="#ctx0" brushRef="#br0" timeOffset="67264.9127">4267 17711,'0'0,"0"-25,25 25,24-75,1 26,24 24,-24 25,-1-75,1 75</inkml:trace>
  <inkml:trace contextRef="#ctx0" brushRef="#br0" timeOffset="77925.6427">8310 4961,'25'0,"0"0,24 0,26 0,24 0,99 0,25 0,1 0,49 25,-50-25,25 0,0 0,-74 0,-50 0,0 0,-75 0,-74 0,-24 0,-1 0,1 0</inkml:trace>
  <inkml:trace contextRef="#ctx0" brushRef="#br0" timeOffset="79823.221">7045 5159,'25'0,"-25"50,0-25,-25-25,25-25,0-25,0 1,0 24,49 25,1 0,25 25,-75 24,24-24,-24 0,0 25,0-26,0 1,0 25,-49-25,-1 24,0-24,1-25,-1 25,25-25,1 0,24-25,24 25,1 0,0 0,25 0,-1 0,1 0,-25 25,24-25,-24 49</inkml:trace>
  <inkml:trace contextRef="#ctx0" brushRef="#br0" timeOffset="80083.5667">7541 5383,'0'0,"50"24,-50 1,0 25,-25 24,0-74,-25 75,26-75,24 49,-50-49</inkml:trace>
  <inkml:trace contextRef="#ctx0" brushRef="#br0" timeOffset="80615.6755">7863 5308,'0'-25,"25"25,-25-49,0 74,0 49,0-24,0-1,0 1,0-1,0-24,0 50</inkml:trace>
  <inkml:trace contextRef="#ctx0" brushRef="#br0" timeOffset="81577.6158">8384 5035,'50'0,"0"25,-1 50,-49-51,75 26,-75 24,0-24,0 0,0-1,0 1,-50 24,0-24,-24-25,0-25,-26 74,26-74,24 25,1-25</inkml:trace>
  <inkml:trace contextRef="#ctx0" brushRef="#br0" timeOffset="82215.4831">7020 4862,'0'-50,"-25"50,0 0,-24 0,-1 0,25 25,1-25,-26 25,25 24,-24 1,24 24,25 26,-50 48,50 1,0-50,0 1,0-1,0-25,0-24,50 0,-25-50,49 24,0-24,1 0,-1 0,1 0</inkml:trace>
  <inkml:trace contextRef="#ctx0" brushRef="#br0" timeOffset="94462.4267">6722 6499,'0'-50,"-24"50,-1 0,0 0,0 0,25 25,-49-25,49 50,-25-50,25 49,-25-24,25 25,0 24,-50 25,50-24,0-1,0-24,0-1,0 1,0 24,50-49,0-25,-1 0,26 0,-1 0,0 0,-24 0</inkml:trace>
  <inkml:trace contextRef="#ctx0" brushRef="#br0" timeOffset="95569.3984">6871 6672,'0'0,"0"-49,0 24,50 25,-1-25,-24 25,0 0,25 0,-1 25,-49 0,0 0,0 24,0-24,0 0,-25 24,-24-24,24-25,-25 50,26-50,-1 50,25-75,0-25,25 50,-1 0,1 0,25 0,-25 50,-1-50,-24 25,75-25,-75 24,50-24</inkml:trace>
  <inkml:trace contextRef="#ctx0" brushRef="#br0" timeOffset="95803.3021">7392 6821,'50'0,"-100"0,100 25,-50 0,-25 25,25-1,0-24</inkml:trace>
  <inkml:trace contextRef="#ctx0" brushRef="#br0" timeOffset="96845.0021">7938 6573,'0'0,"0"-25,0-24,0 24,-25 25,-25 0,26 0,-1 0,-25 74,50-49,0 25,0 24,0-24,0-1,0-24,50-25,-1 0,1 25,0-25,-1 0,1 0,-25 0,-25-25,24 25,-24-49,50 49,-50-25,0 0,0 0,0-24,0 24,-25 25,25-25,-25 25,25-50,-24 50,-1 0</inkml:trace>
  <inkml:trace contextRef="#ctx0" brushRef="#br0" timeOffset="97242.9556">8211 6350,'0'-50,"49"26,-24 24,0 0,25 0,-26 24,26 26,-25 0,24-1,-24 1,-25-1,50 26,-50-26,0-24,0 0,0 25,0-1,-50-24,-24 25,-1-1,26-49,24 25,-25-25</inkml:trace>
  <inkml:trace contextRef="#ctx0" brushRef="#br0" timeOffset="99629.8772">6772 7937,'0'-24,"0"-1,0-25,-25 50,-24 0,-1 0,25 25,-24 25,49 24,-25 1,25 24,0-25,0 1,0-51,0 1,99 50,-74-75,24 0,-24 0</inkml:trace>
  <inkml:trace contextRef="#ctx0" brushRef="#br0" timeOffset="100049.2744">6846 8086,'0'-24,"0"-1,0 0,50-25,-25 50,24 0,1 0,0 0,-50 25,0 25,0-1,-25-24,25 0,-50-25,50 50,-49-50,49 24,24-24,1 0,25 0,-1 0,1 0,0 0,-25 0</inkml:trace>
  <inkml:trace contextRef="#ctx0" brushRef="#br0" timeOffset="100260.727">7367 8062,'0'-25,"0"50,0-1,0 1,0 0,0 0,0 49,0-49</inkml:trace>
  <inkml:trace contextRef="#ctx0" brushRef="#br0" timeOffset="100875.0931">7715 7863,'0'-25,"49"-24,1 49,-1 0,-24-25,0 25,25 0,-26 0,1 0,-25 49,0 1,0 24,-49-49,-26-25,125 25,-25 25,24-1,-49 1,0 0,0-1,-25-49,1 25,-1-25,-25 0,1 0,24 0,25-50,0 1,49 49,26 0,-26 0,-24 0,0 0,0 0</inkml:trace>
  <inkml:trace contextRef="#ctx0" brushRef="#br0" timeOffset="101205.7044">8236 7714,'0'0,"49"-49,-24 49,-25-25,25 25,0 0,24 0,-49 74,75-24,-75-1,49 1,-49 24,0 1,0-1,0-24,0 24,0-49,-49 0,24 25,-25-50,25 49,1-49,-26 0,0 0</inkml:trace>
  <inkml:trace contextRef="#ctx0" brushRef="#br0" timeOffset="102556.9288">6698 9128,'0'-25,"24"25,-73 0,-1 50,50 24,0-24,0 0,0 24,0-24,0-1,0 1,25 24,-25-24,50-1,-26 1,26-50,-25 25,0-25,24 0,-24 0,0 0</inkml:trace>
  <inkml:trace contextRef="#ctx0" brushRef="#br0" timeOffset="103598.3902">7045 9302,'-25'0,"25"-25,0 75,-25-50,25-25,0-25,0 25,50 25,-1-49,-24 49,25 25,24 24,-74 1,0-1,0 1,0 0,0-1,-74 1,24-25,1-25,24 49,-50-49,75-25,0 1,25 24,0 0,0 0,24 0,1 0,-25 0,0 0,24 0,-24 0,-25 49</inkml:trace>
  <inkml:trace contextRef="#ctx0" brushRef="#br0" timeOffset="103835.7622">7615 9451,'25'0,"-25"24,0 1,0 0,0 25,0-26,0 26,0-25</inkml:trace>
  <inkml:trace contextRef="#ctx0" brushRef="#br0" timeOffset="104381.353">7839 9351,'0'0,"0"50,0-100,0 1,0 24,0-25,49 50,-49-24,50 24,-1 0,-24 0,25 49,-50-24,0 25,0-1,0 1,0-1,-50-24,25 25,1-25,-26-25,50 24,-25-24,25-24,0-1,0-25,25 50,0 0,49 25,-24 0,-1 49,1-49</inkml:trace>
  <inkml:trace contextRef="#ctx0" brushRef="#br0" timeOffset="104722.4061">8310 8880,'0'0,"50"0,-1 25,-24 0,25 24,-26 1,26 24,-50 26,74 24,-74-50,0 25,0-24,0-1,-49 0,-1-24,1 24,24-49,0 25,-25-50,26 25,-26-25</inkml:trace>
  <inkml:trace contextRef="#ctx0" brushRef="#br0" timeOffset="107931.1419">6995 10815,'50'-50,"-50"25,25 25,-25-24,0-26,-50 50,50-25,-25 25,0 0,-24 25,49 25,-50 49,50 0,-49 0,49 0,0 26,0-51,0-24,0-26,49-24,-24 50,25-50,-1 0,26 0</inkml:trace>
  <inkml:trace contextRef="#ctx0" brushRef="#br0" timeOffset="108172.0194">7268 11063,'0'0,"0"-25,0 50,0 49,0-24,0 0,0-26,0 26,0-25</inkml:trace>
  <inkml:trace contextRef="#ctx0" brushRef="#br0" timeOffset="108417.249">7640 11088,'25'0,"-50"0,50 24,-25 1,0 25,0 0,-50-50,50 24</inkml:trace>
  <inkml:trace contextRef="#ctx0" brushRef="#br0" timeOffset="108852.0311">7963 11013,'0'0,"24"0,1 0,25 0,-25 0,-25 25,0 25,49-26,-49 1,0 25,-49-50,24 50,0-50,-25 0,26 0,-1 0,-25-25,50 0,0 0,0-25,0 1,0-1,25 50,49 0,-24 0,0 0</inkml:trace>
  <inkml:trace contextRef="#ctx0" brushRef="#br0" timeOffset="109132.3351">8310 10765,'74'0,"1"0,-50 0,-1 50,26-1,-25 1,-25 0,49 24,-49-24,0 24,-24-24,-1-1,-25 1,-24-25,24-25,1 74</inkml:trace>
  <inkml:trace contextRef="#ctx0" brushRef="#br0" timeOffset="111800.0497">6871 12154,'0'-49,"25"49,25 0,-75 0,25 24,-25 26,25 25,0-51,-50 26,50 0,0-1,0 1,0-1,0 1,0-25,0 24,0-24,0 0,25 49,-25-49,25-25,25 0,-1 0</inkml:trace>
  <inkml:trace contextRef="#ctx0" brushRef="#br0" timeOffset="112201.7879">7169 12353,'0'-25,"0"75,0 24,0-24,0-26,0 26,0-25,0 0,50-25</inkml:trace>
  <inkml:trace contextRef="#ctx0" brushRef="#br0" timeOffset="112451.069">7591 12452,'0'0,"0"50,0-1,0 1,-50-25,25 24</inkml:trace>
  <inkml:trace contextRef="#ctx0" brushRef="#br0" timeOffset="113583.4219">7888 12278,'0'-24,"0"-26,25 50,25-25,24 25,-49 0,0 0,-25 50,0-25,0-1,-50 51,-49-50,74-25,0 49,-24-49,-1 0,75 0,0 0,-1 0,1 0,25 0,-25 0,-1 0,26 0,-50 25,25 0,-25 24,0 1,0 0,-25-26,0-24,-24 0,24 50,0-50,-49 0,49-25,25-24,0 24,49 25,1 0,-25 0,0 0,24 0</inkml:trace>
  <inkml:trace contextRef="#ctx0" brushRef="#br0" timeOffset="113930.5318">8186 12129,'74'-24,"-148"48,198-48,-74 24,-50 74,49-24,-49-1,50 1,-50 24,0 1,0-26,0 1,0 24,0-24,-25 0,0-26,-24 26,24-50,0 50,-25-26,26-24,-26 50,0-50</inkml:trace>
  <inkml:trace contextRef="#ctx0" brushRef="#br0" timeOffset="115444.9634">7094 13717,'0'-50,"0"26,25 24,-25-25,0-25,-49 50,24 25,25 25,-50 24,50 0,0 1,0 24,0-25,0-24,0-25,0 24,50 1,24-50,-49 0,0 0</inkml:trace>
  <inkml:trace contextRef="#ctx0" brushRef="#br0" timeOffset="115686.3159">7417 13841,'0'0,"0"50,0-26,0 26,0-25,0 0,0-1,0 51</inkml:trace>
  <inkml:trace contextRef="#ctx0" brushRef="#br0" timeOffset="115911.4721">7814 13866,'25'0,"-25"25,0 24,0-24,0 25,0-1,0-24</inkml:trace>
  <inkml:trace contextRef="#ctx0" brushRef="#br0" timeOffset="116344.1726">8087 13767,'0'0,"0"-25,24 25,-24-25,25 25,25 0,0 0,-1 0,-24 50,-25-1,0 26,0-26,-50-49,50 25,-74-25,24 0,50 25,25-25,25 0,-50 49,74-49,-49 0,0 0,24 0</inkml:trace>
  <inkml:trace contextRef="#ctx0" brushRef="#br0" timeOffset="116645.2905">8533 13543,'50'-24,"-100"48,174-24,-124 25,75 25,-75-1,49 26,-49-1,0 25,0 1,0-26,-25 0,-24 26,-1-51,-24-24,24 25,1-25,-1-25,0 49,-24-49</inkml:trace>
  <inkml:trace contextRef="#ctx0" brushRef="#br0" timeOffset="118295.2588">7169 14660,'-50'0,"25"0,1 0,24 49,-50 1,50 24,-50 25,50 1,-49-26,49-24,0 24,0-49,0 24,25-49,24 0,-24 0,0 0</inkml:trace>
  <inkml:trace contextRef="#ctx0" brushRef="#br0" timeOffset="118655.1573">7293 14957,'0'-25,"25"25,24 0,1 0,0 50,-50-25,0 0,0 24,-50-49,0 50,1-50,-1 0,1 0,49-25,-50-25,50 1,0 24,0 0,0-24,50 49,-26 0,26 0,-25 0,24 24</inkml:trace>
  <inkml:trace contextRef="#ctx0" brushRef="#br0" timeOffset="118871.5825">7591 14957,'0'0,"0"50,0-1,0 1,0-25,0 0,0-1</inkml:trace>
  <inkml:trace contextRef="#ctx0" brushRef="#br0" timeOffset="119305.5052">7863 14734,'25'-25,"-50"50,125-50,-76 25,26 0,-25 0,24 0,-49 25,0 25,0-1,-24 1,-1-50,-25 25,25-25,75 0,-25 0,-25 49,25-49,-25 25,0 0,-25 24,0-49,-25 0,26 0,-1 0,-25 0</inkml:trace>
  <inkml:trace contextRef="#ctx0" brushRef="#br0" timeOffset="119640.4093">8236 14610,'24'0,"26"0,0 0,-26 0,26 50,-25-1,-25 1,74 24,-74 1,0-1,0 0,0 1,-25-1,1-24,-26-1,0 1,26-25,-26 0,0-25,26 49,-51-49,50 0,-49 0</inkml:trace>
  <inkml:trace contextRef="#ctx0" brushRef="#br0" timeOffset="120620.9757">6871 15999,'0'-25,"0"0,0 1,-74 73,24 26,50 73,-74 1,74-49,0-1,0-25,0-24,0-25,0-1,49-24,-24 50,25-50</inkml:trace>
  <inkml:trace contextRef="#ctx0" brushRef="#br0" timeOffset="120943.2225">7094 16446,'0'-50,"0"100,0-150,25 100,25 0,0 0,-26 25,26 25,-50-25,0 24,-25-49,-49 50,49-50,0 0,-25 0,26-50,24 1,0-1,0 25,49-49,-24 74,0 0,25 0,-26 0</inkml:trace>
  <inkml:trace contextRef="#ctx0" brushRef="#br0" timeOffset="121129.3124">7516 16321,'0'25,"0"50,0-175,0 225,0-76,0-24,0 0,0 24</inkml:trace>
  <inkml:trace contextRef="#ctx0" brushRef="#br0" timeOffset="121490.763">7715 16346,'0'-49,"0"98,49-98,-24 49,0 0,24 24,-49 26,0-25,0 0,-24 24,24-24,-50 25,25-50,-24 49,24-24,50-25,-1 0,26 0,0 0,-1 0,1-49,-1 49,-24 0</inkml:trace>
  <inkml:trace contextRef="#ctx0" brushRef="#br0" timeOffset="121714.7144">8111 16148,'125'25,"-76"24,-223-123,423 223,-249-75,49 25,-49 1,-25-1,-49 25,-50-25,-25 0,-49-24,24-26</inkml:trace>
  <inkml:trace contextRef="#ctx0" brushRef="#br0" timeOffset="122419.4539">6623 17388,'25'0,"-25"-25,25 25,0 0</inkml:trace>
  <inkml:trace contextRef="#ctx0" brushRef="#br0" timeOffset="122816.9589">6921 17314,'0'-25,"-50"25,50 49,-25 26,25-1,0 26,-49-1,49-25,0 1,0-1,0 0,0 1,0-50,49-25,1 24,-25-24,0 0,24 0,-24-49</inkml:trace>
  <inkml:trace contextRef="#ctx0" brushRef="#br0" timeOffset="124264.7598">7392 17562,'-49'0,"49"-25,0-25,0 25,24 25,-24-24,75 24,-26 0,-24 0,-25 49,0-24,25 0,-25 25,0-26,-25 1,25 25,-49-50,49 25,-25-25,25-50,25 50,24 25,-49 24,25-49,-25 50,0 0,-50-50,26 49,-1-49,-25 0,25 0</inkml:trace>
  <inkml:trace contextRef="#ctx0" brushRef="#br0" timeOffset="124489.3786">7665 17587,'0'0,"25"49,-25-24,0 25,0-1,0 1,0-25,0 24</inkml:trace>
  <inkml:trace contextRef="#ctx0" brushRef="#br0" timeOffset="125035.4837">7863 17537,'0'0,"0"25,0-75,0 0,50 26,0-1,-26 25,1 0,25-50,-25 50,-1 0,26 0,-25 0,0 50,-25-1,0 1,0 0,0-1,-50 26,0-50,1 24,-1-24,25-25,25 25,-24-25,48 0,26 0,0 0,-26 0,26 0,-25 0,25-25</inkml:trace>
  <inkml:trace contextRef="#ctx0" brushRef="#br0" timeOffset="125485.3175">8508 17115,'0'-49,"50"49,-25 0,24 24,-49 26,75 24,-75 50,25-49,-25-1,0 1,-25-26,-25 1,1-50,-26 74,-49-74</inkml:trace>
  <inkml:trace contextRef="#ctx0" brushRef="#br0" timeOffset="133903.0156">19125 2059,'0'-25,"0"0,-25 25,-25-25,26 25,-26 0,0 0,1 0,-26 0,26 0,49 50,-50-50,50 50,0-1,0 1,50-50,-1 49,1 1,0-50,-1 50,-24-50,-25 49,50-49,-50 25,-25 25,0-50,0 24,-49-24,24 0,25 0,0 0,1 0,48 0,26 0,0 0,24-49,1 49,-1 0,0-25,1 25,-26 0,1 0,0-50,-26 50,1 0,-25-24,0-1,-49 25,-1 0,25 0,-24 25,49 24,0-24,0 0,0 24,24 1,26-50,24-25,-24-24,-50 24,0-25,0 25,25 25,-25-24,0 48,49 26,26-50,-26 0,1-25,-25-49,24 24,-24 50,-25 75,0-26,25-49,50-49,-51-1,26 50,-25 0,-25 74,0-24,25-50,24-25,-49 0,25 25,-25-24,25 24,0 0,24 0,-49 24,25-24,-25 25,50-25,-1 50,1-50,-25 0,-25-25,24-25,-24 26,50-26,-50-24,0-1,0 26,25-1,-25 25,0 0,-50 75,50 24,0 26,0-1,0 25,0 25,0-50,0 0,0-49,0-25,0 24,-25-49,25-49,0 24,0-50,0 1,25-25,-25 24,75 26,-26-1,1 50,-1 0,1 0,-25 0,24 0,-24 25,-25 24,-49 1,-1-50,25 0,-24 0,-26 0</inkml:trace>
  <inkml:trace contextRef="#ctx0" brushRef="#br0" timeOffset="134323.1827">20886 2084,'25'-75,"-50"150,99-150,-74 125,0 24,0 1,0-1,0 0,0-24,0-25,0 0,25-25,-25 49,25-49,25 0,-1 0,-24-49,0 24,-25-25,74 1,-74-26,0 50,-25 25,1 50,24 0,0-26,0 1,49 25,1-50,-1 49,26-49,-26 50</inkml:trace>
  <inkml:trace contextRef="#ctx0" brushRef="#br0" timeOffset="136132.247">21853 2257,'0'0,"0"-25,0-24,0 24,50-25,-50 100,0 49,0 0,0-24,0-1,0-24,0-25,-25-25,25-25,0-25,0-24,0-1,0-49,0 25,0 50,0 24,0-25,0 75,0 25,50-1,-50 1,24-1,-24 26,25-50,-25-1,50-24,-25-24,-25-26,49 0,-49 1,50-1,-50 1,25 49,-25 24,0 26,0 24,0 1,0-1,0-24,49-1,-49 1,25 0,-25-26,50-24,-1 25,-24-25,0 0,25 0,-1-25,-24 1,-25-26,74-24,-74-1,0 26,0-1,0 25,-24 25,-1 0,-25 0,50 50,-49-1,49 1,0-25,24 24,1-24,25-25,-25 50,24-50,1 0,-1 0,26 0,-1 0,-24-25,-1 25,1-74,-50 24,25 25,-25 0,0-24,-50 49,1 0,24 0,0 49,25-24,-50 0,50 25,0-26,0 1,0 25,75-50,-26 0,-24 0,0 0,50-25,-75 0,24-24,-24-1,0 0,0 26,25 24,-25 24,0 1,0 25,0-25,50-1,24 51,-49-75,25 0,-26 0,51 0,-75-50,25 25,-25-24,24-1,-24 1,50-1,-50 100,0-1,0-24,0 25,0-1,0-24,0 0,25-25,24 0,-49-50,75 25,-50-24,24-26,-24 51,25 24,-1 0,-24 49,-25 1,50 24,-50 1,49-26,-49 1,50 0,-50-1,50-49,-50 25,-25-25</inkml:trace>
  <inkml:trace contextRef="#ctx0" brushRef="#br0" timeOffset="137211.2258">17463 1910,'0'0,"0"-50,0 26,0-1,0 0,0 50,0 0,25 24,-25 26,0 24,0 0,0 0,0-24,0-1,0 0,0 1,0-26,0-24,49-25,-24 0,25 0,-1-25,1 25,0-49,-26 24,-24-25</inkml:trace>
  <inkml:trace contextRef="#ctx0" brushRef="#br0" timeOffset="137452.1536">17190 2257,'0'0,"25"-25,24 25,51-49,-26 49,0-25,1 25,-1 0,1 0</inkml:trace>
  <inkml:trace contextRef="#ctx0" brushRef="#br0" timeOffset="137856.8001">17984 2282,'0'0,"-25"0,50 0,49-25,1 25,-26 0,1 0,-25 0,-1 0,-24 25</inkml:trace>
  <inkml:trace contextRef="#ctx0" brushRef="#br0" timeOffset="138028.6682">18033 2456,'50'0,"-25"0,-100 0,175 0,-26 0,-24 0,-26 0</inkml:trace>
  <inkml:trace contextRef="#ctx0" brushRef="#br0" timeOffset="140344.5069">21729 546</inkml:trace>
  <inkml:trace contextRef="#ctx0" brushRef="#br0" timeOffset="142477.267">21754 546,'0'0,"0"-25,0 0,74 25,-24 0,0 0,-1 75,-49-26,0-24,0 25,0-26,0 26,-25-25,-24 24,-1-49,1 50,-1-50,25 0,25-25,25 25,25-49,24 49,-24-75,24 75,1-74,-1 74,0-50,-49 50,0-49,25 24,-1-25,-49 25,0 0,-74 25,24 0,25 0,1 0,-26 25,25 0,-24 25,49-1,-50 1,50 0,0-1,0 1,0-25,0-1,25-24,24 50,-24-50,0 0,25 0,-1 0,1 0</inkml:trace>
  <inkml:trace contextRef="#ctx0" brushRef="#br0" timeOffset="142848.5961">22548 868,'0'-25,"0"1,0 73,0-24,0 0,0 24,0-24,0 0,0 25,0-1</inkml:trace>
  <inkml:trace contextRef="#ctx0" brushRef="#br0" timeOffset="143141.1157">22994 794,'0'0,"25"0,-25 25,50 24,-50-24,0 0,0 0,-25 24,0 1,-49-1</inkml:trace>
  <inkml:trace contextRef="#ctx0" brushRef="#br0" timeOffset="143786.5574">23218 645,'99'-149,"-198"298,247-298,-98 149,0 0,-1 25,-49 0,0 0,0 24,0-24,0 25,0-26,-25 26,-24-50,24 50,-25-50,75 0,0 0,25-75,-26 75,1-49,25 49,-25-25,24-25,-49 25,50 25,-50-49,0 24,0-25,-25 25,0 25,-24 0,-1 50,50 25,0-1,-50-24,50-1,0-24,25 25,50-1,-26-24</inkml:trace>
  <inkml:trace contextRef="#ctx0" brushRef="#br0" timeOffset="144201.4869">23763 819,'75'-25,"-51"25,-123 25,223-50,-74 74,-50 1,0-25,0 0,0 24,-25-24,-25 0,26-25,-1 74,-50-74,51 50,-1-50,50 0,-1 0,1 0,25 0,-25 0,-1 0,26 0,-50 25</inkml:trace>
  <inkml:trace contextRef="#ctx0" brushRef="#br0" timeOffset="146975.3916">19174 3423,'-49'0,"98"0,-24 0,0 0,25 0,-1 0,26 0,-51 0,1 0,-25 50,25-50,-25 24</inkml:trace>
  <inkml:trace contextRef="#ctx0" brushRef="#br0" timeOffset="147177.3841">19298 3646,'199'0</inkml:trace>
  <inkml:trace contextRef="#ctx0" brushRef="#br0" timeOffset="156478.3189">21010 3249,'0'-24,"0"-1,50 25,-1 0,-24 0,-25 25,0 24,0 1,0-1,0 1,-25 0,0-1,-24-49,24 50,0-50,50 0,0-50,49 25,-24-24,-1 24,1-25,0 50,24-49,-49 49,-25-25,25 25,-25-50,0 26,-25 24,-25 49,50 1,-49-1,49 1,0 0,0-1,0-24,49 0,26 49,-51-74,1 0,25 0</inkml:trace>
  <inkml:trace contextRef="#ctx0" brushRef="#br0" timeOffset="156689.3505">21754 3497,'0'0,"0"25,-25 0,25 25,0-1,0-24,-25 0,25 25,0-26</inkml:trace>
  <inkml:trace contextRef="#ctx0" brushRef="#br0" timeOffset="156935.1718">22027 3497,'-25'0,"50"0,-25 0,50 0,-1 0,26 0,-1 0,-24 0,-1 0,1 0</inkml:trace>
  <inkml:trace contextRef="#ctx0" brushRef="#br0" timeOffset="157234.1616">22250 3373,'0'0,"0"-24,0 98,0-24,0-1,0 1,0-25,0 24,0-24,0 0,25-25</inkml:trace>
  <inkml:trace contextRef="#ctx0" brushRef="#br0" timeOffset="157812.3013">22597 3324,'75'-25,"-150"50,175-50,-51 25,-24 0,0 0,24 50,-49-26,0 1,0 25,0-25,-24 24,-26-49,25 25,0-25,-24 0,74-50,-1 50,26-49,0 49,24-50,-24 50,-1-25,1 25,0-24,-26 24,-24-50,0 25,0 0,-74 25,74 25,-50 50,50-26,0 1,0-1,0-24,0 25,0-25,50 24,-25-49,24 25</inkml:trace>
  <inkml:trace contextRef="#ctx0" brushRef="#br0" timeOffset="158180.2496">23242 3522,'75'-25,"-150"50,175-50,-100 50,24 25,-24-25,0-1,0 26,-49-25,24 25,-25-1,75-49,0 0,0 0,24 0,-24 0,0 0,0 0,-25 25,-50-25</inkml:trace>
  <inkml:trace contextRef="#ctx0" brushRef="#br0" timeOffset="158675.1469">20960 3721,'0'0,"-24"0,-1 0,50 74,74-74,74 50,100-50,50 74,49-24,25 24,-1-74,-98 50,-99-50,-100 0,-25 0,-49 0,-75 0,1 0,-26 25</inkml:trace>
  <inkml:trace contextRef="#ctx0" brushRef="#br0" timeOffset="159199.259">22672 4291,'-75'50,"51"-50,123-50,-198 75,99-50,0 0,49 25,-24-49,0 49,24 0,-24 0,-25 25,25-1,-25 26,0 0,0-1,0 26,-50-26,1 1,-50-1,24 1,1-25,24-25,1 0,49 49,49-49,26-24,-1 24,25 0,25 0,-25 0,1 0,-26 0,-24 0,-25 0</inkml:trace>
  <inkml:trace contextRef="#ctx0" brushRef="#br0" timeOffset="161474.5155">10269 3969,'0'0,"0"-25,0 50,0 24,0 26,0-1,0 25,-24 50,24-25,0 25,-50-25,50 25,0 25,-50-1,50-49,0 0,0 50,0-25,-49-25,49 25,0-25,-50 24,50-48,0-1,-49 25,49 0,0 25,-50-25,50-25,0 50,-50 0,50-1,-49 100,49-123,-75 48,75-24,0-50,-49 25,49 0,0-25,-25 25,25-49,0-1,-50 26,50 24,0 24,0 1,0 0,0-25,0 25,-49-50,49 0,0 50,0-50,0 1,-50-26,50 0,-25 50,25-74,0 24,0 1,-49 49,49 0,0 50,0-50,0-25,0 25,0-25,0 0,0-24,0-26,0 1,0 0,0-1,-50-74,1-49</inkml:trace>
  <inkml:trace contextRef="#ctx0" brushRef="#br0" timeOffset="163183.0263">9525 12154,'0'25,"-24"25,24-1,0 26,0-26,0 1,0 24,0 1,0-1,0 25,0 1,0-1,0 25,0-50,-50 26,50-1,0 0,-50 25,50-50,0 1,0-1,0 1,0-1,0-24,0-1,0-24,-24 0,24 24,0 1,0-25,0 0,0 24,0-24,-50 0,50 25,0-26,0 26,0 0,0 24,0-24,0 24,0 0,0 1,0-26,-25 1,25 0,0-1,0 1,0-1,0 26,0-26,0-24,0 0,0 25,-50-25,50 24,0 1,0-1,0 26,0-26,0 1,-24-25,24 24,0 1,0 24,0 1,0-1,0 1,0-1,0 25,0-24,0-26,0 1,0-25,0 0,0 49,0-24,0-1,0-24,0 0,0 24,0-24,0 25,0-1,0 26,0 24,0 0,0 0,24 50,-24-49,0-26,0 0,0-24,0 24,0-49,0 0,0 25,0-1,0-24,0 25,-24-1,24 1,0-1,0-24,0 0,0 0</inkml:trace>
  <inkml:trace contextRef="#ctx0" brushRef="#br0" timeOffset="165037.3053">10518 5011,'-50'0,"25"0,50 0,25 0,74 0,74 0,100 0,74 0,25 0,173 49,-24-49,-50 50,-124-50,-99 49,-100-49,-49 0,-24 0,-51 0,1 0,-75 0</inkml:trace>
  <inkml:trace contextRef="#ctx0" brushRef="#br0" timeOffset="166239.1542">11336 4192,'0'-25,"25"-24,0 49,0 0,24 0,-24 0,0 0,24 0,-49 24,50 26,-50-25,0 24,0 1,0 24,-25-49,0 0,-24 25,-1-26,50-48,25 24,25-75,-1 50,1-24,24 24,-24-25,-1 50,1-49,-25 49,0-50,24 25,-49 1,-25 24,-24 0,24 0,-25 24,26 1,24 25,-25-25,25-1,0 26,0 24,25-49,-1 25,26-50,24 25,1-25,-26 0,-24 0,25-25</inkml:trace>
  <inkml:trace contextRef="#ctx0" brushRef="#br0" timeOffset="166591.2645">11411 3746,'0'0,"-50"0,50-25,74 25,26 0,24 0,0 0,-25 0,0 0</inkml:trace>
  <inkml:trace contextRef="#ctx0" brushRef="#br0" timeOffset="171052.8621">9476 5283,'-25'0,"25"-24,-50-1,1 25,49-25,-50 25,25 0,-24 0,-1 0,0 0,50 25,0 24,0-24,0 0,25-25,25 50,-1-50,-24 0,25 0,-25 24,24 26,1-25,-50 0,0 24,-25-49,25 25,-74-25,49 25,0-25,-25 0,26 0,-1 0,0 0,25-25,0-25,74 50,-49 0,25 50,-25-50</inkml:trace>
  <inkml:trace contextRef="#ctx0" brushRef="#br0" timeOffset="171414.1483">9749 5655,'0'-24,"0"-26,0 100,0-1,0-24,0 25,0-26,-25 26,25-25,0 0</inkml:trace>
  <inkml:trace contextRef="#ctx0" brushRef="#br0" timeOffset="172276.0062">9252 6648,'0'-25,"0"0,0 0,-74 25,49 0,-24 0,-1 50,50-1,0 1,25 0,24-50,-24 24,25-24,-25 50,24-25,-49 25,0-26,0 1,-25 25,-24-50,24 0,0 0,0 0,25-50,-49 50,49-25,25 25,-1 0,26 0,-25 0</inkml:trace>
  <inkml:trace contextRef="#ctx0" brushRef="#br0" timeOffset="172614.2857">9451 6945,'25'0,"-50"0,75 0,-50 25,0 25,0-1,0-24,0 25,0-25,0 24,-50-24,0-25,100 0,0 0,24 0,50 0</inkml:trace>
  <inkml:trace contextRef="#ctx0" brushRef="#br0" timeOffset="173766.6627">9054 8458,'25'-49,"24"24,-24-49,25 49,-50 0,25 25,-25-50,0 26,0-1,0 0,-50 25,50-50,-25 50,0 0,1 0,-51 0,50 0,25 25,-49 0,-1 0,50 24,-49-49,49 50,0 0,0-26,24-24,1 50,0-50,25 25,-1-25,-24 49,25-49,-26 50,-24-25,0 0,0 49,-49-74,24 25,-25-25,1 0,24 0,0 0,0 0,50 0,50 0</inkml:trace>
  <inkml:trace contextRef="#ctx0" brushRef="#br0" timeOffset="174200.9959">9327 8508,'0'0,"50"0,-26 0,1 0,-25 50,0 24,0-24,-49-50,73 0,26 0,24 24,-74 26,0-25,0 0,-24-25,-1 49,-25-49,-24 0,24 0,0 0,26 0</inkml:trace>
  <inkml:trace contextRef="#ctx0" brushRef="#br0" timeOffset="175261.97">9004 9575,'0'49,"25"1,-25 24,25 1</inkml:trace>
  <inkml:trace contextRef="#ctx0" brushRef="#br0" timeOffset="175436.0313">9054 10393,'25'223</inkml:trace>
  <inkml:trace contextRef="#ctx0" brushRef="#br0" timeOffset="175642.8775">9128 10939,'-24'99</inkml:trace>
  <inkml:trace contextRef="#ctx0" brushRef="#br0" timeOffset="175858.8527">9029 12055,'0'0,"-49"0</inkml:trace>
  <inkml:trace contextRef="#ctx0" brushRef="#br0" timeOffset="176028.3989">9004 12725,'0'25</inkml:trace>
  <inkml:trace contextRef="#ctx0" brushRef="#br0" timeOffset="176217.8938">9054 13271,'25'99</inkml:trace>
  <inkml:trace contextRef="#ctx0" brushRef="#br0" timeOffset="184876.6693">11758 5283,'0'0,"0"-49,-25 98,25-24,0 25,0-1,0 1,-50 0,50-26,0 1,0 25,0-1,0-24,25-25</inkml:trace>
  <inkml:trace contextRef="#ctx0" brushRef="#br0" timeOffset="185188.9677">11956 5507,'25'-25,"-50"50,50-25,-50 0,25-50,25 50,-25 25</inkml:trace>
  <inkml:trace contextRef="#ctx0" brushRef="#br0" timeOffset="186022.5903">12552 5432,'0'-25,"0"50,24-50,-24-24,50 49,-50-25,-25 25,0-25,1 25,-51 0,25 0,1 0,24 0,25-25,-50 25,50 25,0 0,0 25,0-1,0-24,50-25,0 0,-1 0,26 50,-50-50,-25 49,24-49,-24 75,0-51,0 1,0 25,0-25,0-1,-24 26,-51-50,25 50,1-50,24 0,-25 0,26-25,24-25,24 25,26 25,24 0,-49 0,-25 25</inkml:trace>
  <inkml:trace contextRef="#ctx0" brushRef="#br0" timeOffset="189124.687">11659 6722,'0'-25,"0"-24,0 24,0 0,0 50,0 49,-25 1,25 24,0-25,-50 1,50-26,0 1,0-25,-25-25</inkml:trace>
  <inkml:trace contextRef="#ctx0" brushRef="#br0" timeOffset="190385.9039">11162 7937,'0'0,"0"-24,0-1,-24 25,24 49,0 1,-50 49,50-24,0-1,-25-24,25-25,0-1,0 26</inkml:trace>
  <inkml:trace contextRef="#ctx0" brushRef="#br0" timeOffset="190665.1539">11386 8086,'0'0,"49"0,26 0,-75 50</inkml:trace>
  <inkml:trace contextRef="#ctx0" brushRef="#br0" timeOffset="191181.5109">11907 8037,'-100'-25,"200"50,-200-25,100 25,25 24,0-49,25 25,-26-25,1 50,25-50,-50 24,25-24,-25 50,0 0,0-1,-25-24,-25-25,25 0,1 0,-26 0,0 0,50-50</inkml:trace>
  <inkml:trace contextRef="#ctx0" brushRef="#br0" timeOffset="191459.3573">11931 7962,'0'-49,"0"98,25-98,0 49,25 0,-1 0,26-25,-26 25,-24 0,0 0</inkml:trace>
  <inkml:trace contextRef="#ctx0" brushRef="#br0" timeOffset="241916.737">11237 9227,'49'0,"-49"50,-24-50,-1 0,25-50,0-24,0 49,25 0,-1 25,26-49,-25 49,25 0,-26 0,1 25,-25 24,75-24,-75 25,0-1,0 1,0-1,-50 1,25 0,-24 24,24-24,-25-26,50 26,-25-50,25 25,25-25,25 25,-25-25,-1 0,26 0,-25 0,0 49,24-49,-24 0,0 25</inkml:trace>
  <inkml:trace contextRef="#ctx0" brushRef="#br0" timeOffset="243137.8293">10840 10740,'0'-24,"0"-1,0-25,-25 50,0 0,-24 0,49 25,-25-25,25 50,-50-26,50 26,0 0,0-26,0 1,0 25,25-1,25-24,-25-25,24 0,-24 0,0 0,24 0,1-49,-50 24,0 0,0 0,0-24,0 24,-25-25,-24 50,-26-49,26 49</inkml:trace>
  <inkml:trace contextRef="#ctx0" brushRef="#br0" timeOffset="243435.5974">11038 10765,'0'50,"0"-100,25 100,-25-25,50-25</inkml:trace>
  <inkml:trace contextRef="#ctx0" brushRef="#br0" timeOffset="244021.1">11435 10691,'0'0,"0"25,-49 24,49-24,0 0,25 24,-1-49,1 0,50 25,-26-25,-49 25,25-25,-25 50,-50-26,1-24,24 0,25 25,-25-25,-24 0,24 0</inkml:trace>
  <inkml:trace contextRef="#ctx0" brushRef="#br0" timeOffset="244271.611">11386 10765,'74'-99,"-148"198,173-198,-49 99,-1 0,1 0,-1 0,1 0,0 0</inkml:trace>
  <inkml:trace contextRef="#ctx0" brushRef="#br0" timeOffset="246378.8603">10790 12229,'0'-25,"-24"-25,24 25,0 1,0-26,0 0,24 50,1-24,25 24,-1 0,-24 0,0 0,25 0,-26 0,26 24,-50 26,0-25,0 24,0 1,-50 25,1-26,-1 1,1 24,-26-49,50-25,25 25,50-25,0 0,-1 0,26 0,-26 0,1 0,-25 0,-1 0</inkml:trace>
  <inkml:trace contextRef="#ctx0" brushRef="#br0" timeOffset="247478.9217">10518 13519,'0'24,"0"51,0-1,0-24,0-1,0-24,0 0,0 49</inkml:trace>
  <inkml:trace contextRef="#ctx0" brushRef="#br0" timeOffset="247734.5827">10766 13692,'0'0,"0"-25,24 25,26 0</inkml:trace>
  <inkml:trace contextRef="#ctx0" brushRef="#br0" timeOffset="248243.411">11138 13543,'0'-24,"0"48,0-24,0 50,0 24,-50-74,50 25,25 0,49-25,-49 0,0 0,24 0,-24 50,0-26,50 26,-75 0,24-50,-24 24,-49 1,24-25,0 0,-25 0,26 0,-26 0,25 0,0 0</inkml:trace>
  <inkml:trace contextRef="#ctx0" brushRef="#br0" timeOffset="248522.6657">11138 13543,'49'-99,"-98"198,148-198,-50 50,1 49,0 0,-1 0,1 0,-25 24,-25 26</inkml:trace>
  <inkml:trace contextRef="#ctx0" brushRef="#br0" timeOffset="249732.1391">10493 14908,'0'-50,"0"25,0 75,0-1,0 1,0 0,0-26,0 1,0 25,0-1,25-49</inkml:trace>
  <inkml:trace contextRef="#ctx0" brushRef="#br0" timeOffset="250009.4728">10766 14982,'0'25,"0"-50,0 25,24 25</inkml:trace>
  <inkml:trace contextRef="#ctx0" brushRef="#br0" timeOffset="250547.3412">11088 14908,'0'0,"0"24,-50 1,50 0,0 25,25-26,0-24,25 0,-26 50,26-50,-50 25,25-25,-25 25,0-1,0 26,-50-50,25 25,1-25,-26 0</inkml:trace>
  <inkml:trace contextRef="#ctx0" brushRef="#br0" timeOffset="250801.2036">11063 14908,'99'-25,"-198"50,273-50,-125 25,1 0,-25 0,25 0</inkml:trace>
  <inkml:trace contextRef="#ctx0" brushRef="#br0" timeOffset="252833.8558">7467 16545,'-25'0,"25"25,0-50,49 25,-73 25,-1-25,25-25,25 25,-25-50,0 1,49 49,1 49,-50 1,0-1,0 1,0 24,0-24,0 0,0-1,-50-24,1 25</inkml:trace>
  <inkml:trace contextRef="#ctx0" brushRef="#br0" timeOffset="253861.2988">10592 16247,'0'-25,"25"25,-25-49,0 24,0 0,0 75,0-1,0 1,0 24,0-24,0 0,0-1,49-24,-49 0,0 24</inkml:trace>
  <inkml:trace contextRef="#ctx0" brushRef="#br0" timeOffset="263510.4388">10319 17314,'0'-50,"0"75,-25-25,25-25,25 25,0 0,-25 25,0 0,0-1,-50-24,1 0,24 0,25-49,0 24,25 25,24 0,-24 0,0 0,49 0,-74 25,75 24,-75-24,0 25,0-1,0 1,-75 0,51-1,-1-24,-50 25,26-50,24 25,-25-25,25 0,25-25,0 0,0-25,0 26,50 24,-25 0,24 0,1 0,-25 0,25 0,-26 49,1-24,-25 25,75-26,-51 26</inkml:trace>
  <inkml:trace contextRef="#ctx0" brushRef="#br0" timeOffset="263779.9669">10691 17587,'25'-25,"-50"50,50-100,0 75,24 25</inkml:trace>
  <inkml:trace contextRef="#ctx0" brushRef="#br0" timeOffset="264401.3563">11063 17438,'0'-50,"0"100,-25-100,25 100,0-1,0-24,0 0,0 25,25-50,-25 24,50-24,-50 25,25-25,-25 25,0 25,0-26,0 1,-25 25,-25-50,25 0,25-25,0 0</inkml:trace>
  <inkml:trace contextRef="#ctx0" brushRef="#br0" timeOffset="264701.4607">11038 17487,'25'-25,"0"25,-75 25,174-99,-74 74,0-25,-1 25,1 0,-50-50,50 50</inkml:trace>
  <inkml:trace contextRef="#ctx0" brushRef="#br0" timeOffset="289881.9507">10865 8062,'49'0,"-73"0,-1 0,25-50,0 75,0 0,0-1,-25-24,0 0,25-24,0-26,50 50,-25 0,-25 25,0 0,-25-25,50 0,-50 0,25-25,0-50,0 50,25 25,24-24,1 24,-1 0,-24 0,25 0,-50 24,0 26,0-25,0 0,0 24,0-24,0 25,0-25,0 24,0-24,0 0,0 0,-25 24,25-24,0 0,-25 24,25-24,0 0,-49 25,49-26,-25 26,25 0,25-50,24 0,1-25,24 25,1 0,-26 0,26-25,-50 25,-1 0</inkml:trace>
  <inkml:trace contextRef="#ctx0" brushRef="#br0" timeOffset="357766.8415">17364 5110,'0'-25,"0"0,0-24,49 49,1 0,-25 0,-1 0,26 0,-50 24,50 1,-50 0,0 25,0-1,0-24,0 0,-25 24,-25-24,25 25,-24-50,49 25,-25-25,25-75,25 50,24 1,-24-26,25 25,24-24,-24 24,0 25,-1-75,-24 75,-25-24,25 24,-25-25,25 25,-25-25,-25 25,0 0,-49 25,74 0,-25 24,25 1,0-1,0 1,0 0,0-1,0 1,49-1,-24-49,0 0,25 0,-26-24,1-1</inkml:trace>
  <inkml:trace contextRef="#ctx0" brushRef="#br0" timeOffset="358262.4486">17215 4762,'-25'0,"50"0,49 0,50 0,75 0,74 0,-50 0,-50 0</inkml:trace>
  <inkml:trace contextRef="#ctx0" brushRef="#br0" timeOffset="359979.8383">19075 4390,'0'50,"0"0,0-26,0 1,0 0,0 25,0-26,0 1,0 25,0-25,0-1,50 26,-50 0,0 24,0-24,0 24,0 1,0-26,0 1,0 24,0-24,0-1,25 1,-25 24,0-24,0 0,0-1,49 1,-49-1,0 26,0-25,0-1,0 1,0-1,0 1,25 24,-25 1,0-1,0 1,0-1,0 0,0 26,0-51,0 26,0-1,0 1,0-1,50 25,-50 0,0 1,0-1,0 25,0 49,49-24,-49-25,0 50,50-25,-50-50,0 0,0 0,0 50,25-25,-25 0,0-24,0 24,0 99,0-50,0 1,0 0,0-25,0 24,0 50,74 25,-74-49,0 24,0 50,0-50,50 75,-50 0,0-100,49-24,-49 24,0 0,0 75,0 0,50-99,-50-25,0 24,0 1,0 0,49 24,-49 25,50-24,-50-26,0-74,0 1,0-26,-25 25,25-24,0-1,0 1,0-26,0 1,0-25,0-1,0 26,0-25,0 49,25-24,0-50,-25 49,25-49</inkml:trace>
  <inkml:trace contextRef="#ctx0" brushRef="#br0" timeOffset="361942.9231">16744 5779,'-25'0,"74"0,26 0,-50 0,-1 0,1 0,25 0,24 0,-49 0,0 25,24-25,-24 0,0 0,0 0,24 0,-24 0,0 0,25 0,24 0,-24 0,-1 0,1 0,-1 0,51 0,-1 0,25-25,-25 25,0 0,25-49,0 49,-24 0,24-50,-25 50,25-49,25 49,0-50,-1 50,26 0,0-50,-1 50,-49 0,0-49,-49 49,-1 0,1-25,-1 25,25-50,50 50,25-49,-25 49,49 0,-24 0,-26 0,-48 0,-1 0,-25 0,1 0,-1 0,25 0,1 0,-1 0,25 0,-50 0,1 0,-1 0,-49 0,0 0,-1 0,26 0,-25 0,0 0,24 0,1 0,-25 0</inkml:trace>
  <inkml:trace contextRef="#ctx0" brushRef="#br0" timeOffset="362929.4686">19968 4738,'0'24,"0"26,0 25,0-1,0 25,0 0,0-24,25-26,-25 26,0-26,0-24,0 0,0-50,-50-49,50-25,0-50,-49 25,49 0,0 49,0 26,0 24,0 0,0-25,25 26,24-26,-24 50,25 0,-50-50,49 50,-24 25,-25 25,0 24,0-24,-25-1,0-49,-24 0,24 25,-25-25,26 0,24 25,24-25</inkml:trace>
  <inkml:trace contextRef="#ctx0" brushRef="#br0" timeOffset="363291.2893">20390 4539,'0'0,"-50"75,50 24,-49 25,49 0,0 0,0 0,0 0,0 0,0-74,0 24,49 0,-24-24,0-25,24-25,-24 0,0 0</inkml:trace>
  <inkml:trace contextRef="#ctx0" brushRef="#br0" timeOffset="363919.1316">20514 5110,'248'74,"-248"-49,-248-124,471 248,-223-125,-50 1,26-25,-26 0,50-25,0 1,25-1,0-25,-25 25,49 25,1-49,-25 49,24-75,-24 75,-25-49,50 49,-50-50,25 50,-25-25,0 1,-25 24,-25 0,50 49,-50 1,50-1,0-24,0 0,0 25,0-26,75 26,-25-50,-26 0</inkml:trace>
  <inkml:trace contextRef="#ctx0" brushRef="#br0" timeOffset="364191.1266">20588 4738,'348'-75</inkml:trace>
  <inkml:trace contextRef="#ctx0" brushRef="#br0" timeOffset="364463.4147">21283 4415,'198'472,"-198"-373,-198-595,198 421,198 745,-223-596,-24 26,-1-51,1 1,-1-1,25-24</inkml:trace>
  <inkml:trace contextRef="#ctx0" brushRef="#br0" timeOffset="373190.1676">17190 6623,'0'0,"-25"0,-24 0,-1 0,50 25,-50-1,50 26,-49 0,49-1,0 1,0-25,0 49,0-49,25 0,-25 24,49-49,-24 25,25-25,-26 0,1 0,25 0,-1-25,-24 1,-25-1,25 25,-25-25,0-25,0 1,0 24,0-50,0 26,0-1,-25 25,25 1,-49 24,49-50,-25 50,0 0,0 0,25 25</inkml:trace>
  <inkml:trace contextRef="#ctx0" brushRef="#br0" timeOffset="373525.4593">17661 6796,'-49'25,"98"-50,-98 75</inkml:trace>
  <inkml:trace contextRef="#ctx0" brushRef="#br0" timeOffset="374412.4893">18281 6548,'0'0,"25"0,-124-49,74 49,0 0,1 0,-51 0,50 25,25 24,0-24,-24 0,24 24,0-24,0 0,0 25,0-1,0-74,49 25,1 0,-1 0,1 0,0 25,-1 50,-49-50,50 49,-50-24,0-1,0-24,0 0,0 49,-75-74,51 25,-1-25,-25 0,25 0,1 0,-26 0,50-50,0 1,50 49,-26 0,1 0,25 0,-25 0,-1 0,-24 25</inkml:trace>
  <inkml:trace contextRef="#ctx0" brushRef="#br0" timeOffset="377346.7695">17785 8161,'0'0,"0"-25,0 99,50 1,-50 24,0 50,0-25,0-25,0 0,0-24,0-1,0-49,0 25,0-75,-25 25,25-50</inkml:trace>
  <inkml:trace contextRef="#ctx0" brushRef="#br0" timeOffset="379217.7516">17215 10244,'0'-49,"0"24,0 0,0 75,0 24,0 1,0-1,0-24,0 24,0-49,0 0,0 24,25-49</inkml:trace>
  <inkml:trace contextRef="#ctx0" brushRef="#br0" timeOffset="379487.331">17488 10418,'0'-25,"0"50,49-50,1 25</inkml:trace>
  <inkml:trace contextRef="#ctx0" brushRef="#br0" timeOffset="380103.2806">17934 10195,'0'-50,"0"100,0-75,-25 25,25 25,0 0,0-1,0 26,0-25,50-25,-25 0,-25 25,25-25,24 49,-49-24,25-25,-25 25,0 24,0-24,0 0,-74-25,49 0,0 0,0 0</inkml:trace>
  <inkml:trace contextRef="#ctx0" brushRef="#br0" timeOffset="380411.0446">17934 10120,'0'-49,"0"98,50-98,-25 49,24 0,-24 0,0 0,24 0,-24 0,0 0,0 0,24 0</inkml:trace>
  <inkml:trace contextRef="#ctx0" brushRef="#br0" timeOffset="381401.479">17736 11708,'0'25,"-25"-25,-25 0,50-50,0 25,0 0,0-24,50 49,0-25,-26 25,1 0,25 0,-25 0,-1 25,-24 0,50 49,-50 0,0 1,0 24,-25-25,25 1,-49-1,-1 1,25-26,-24 1,24 0,-50 49,26-99,24 25,-25-25,25 0,25-75,25 26,25 49,24 0,-49 0,0 0,25 24,-1 26,1-25,-1 24,-24-24,0 25,25-50,-26 49,26-49</inkml:trace>
  <inkml:trace contextRef="#ctx0" brushRef="#br0" timeOffset="382339.8726">17686 14064,'0'25,"-50"-25,26 0,-1-25,25-24,0 24,0 0,0 0,25-24,24 49,1 0,0 0,-1 0,1 24,24 1,-74 25,25 24,-25 1,0-1,0 0,0 26,-50-26,1-24,-1-1,25-24,1-25,-51 0,50-74,25-1,0 26,0-1,0 0,75 50,-26 0,1 0,24 25,-24 0,-25 25,-25-25,49-25,-49 49,50-49</inkml:trace>
  <inkml:trace contextRef="#ctx0" brushRef="#br0" timeOffset="382529.8834">18257 14213,'74'50</inkml:trace>
  <inkml:trace contextRef="#ctx0" brushRef="#br0" timeOffset="383128.6076">18554 13915,'-149'323,"298"-646,-174 323,25 50,-24 24,24-49,0 0,24-25,1 0,25 0,-50 25,49-25,-24 0,-25 49,25-49,-25 25,50-25,-50 50,24-1,-24 1,0-25,-24 0,-26-25,50 49,-50-49,1 0,24-24,25-26,0 25,-25 25,25-50</inkml:trace>
  <inkml:trace contextRef="#ctx0" brushRef="#br0" timeOffset="383366.3254">18554 13940,'323'-198,"-646"396,695-396</inkml:trace>
  <inkml:trace contextRef="#ctx0" brushRef="#br0" timeOffset="384059.1343">18232 14163,'-50'0,"75"0,0 0,0 0,-25 50,0-25,-50 0,0-25,50-50,0 25,25 25,0 0,25 0,-1 0,-49 25,-49-25,24 0,0 0,0 0,-49 0,74-25,0 0,25 25</inkml:trace>
  <inkml:trace contextRef="#ctx0" brushRef="#br0" timeOffset="392622.7667">8806 18008,'0'-25,"0"1,-25 24,-49-50,24 50,1 0,24 0,-25 25,50 24,-49-24,49 0,-50 25,50-26,0 1,25 25,24-25,-24-25,0 49,25-49,-26 0,-24 25,50-25,-50 25,0 0,0 24,-50-24,1-25,-26 0,26 0,-1 0,25 0,1 0,-26 0,75 0,0 50,-1-26</inkml:trace>
  <inkml:trace contextRef="#ctx0" brushRef="#br0" timeOffset="393041.1606">8831 18405,'0'-50,"0"100,0-149,25 99,-25 25,0 24,0 1,0-1,0-24,0 25,0-25,0 24,0 1,0 0,0-26,24-24</inkml:trace>
  <inkml:trace contextRef="#ctx0" brushRef="#br0" timeOffset="393613.1266">9079 18529,'0'-74,"0"148,0-99,-50 75,50 0,0-1,25-24,0 25,24-50,-24 0,-25-25,25 25,-25-25,0 0,0-24,0 24,0 0,0 0,0-25,0 26,-50 24,50-25,-24 25,-1 0,25 25</inkml:trace>
  <inkml:trace contextRef="#ctx0" brushRef="#br0" timeOffset="403154.3177">20191 6127,'25'0,"-25"49,75 26,-75-26,49-24,-49 0,25 25,-25-26,50 26,-50-75</inkml:trace>
  <inkml:trace contextRef="#ctx0" brushRef="#br0" timeOffset="403613.2691">20787 6127,'-25'49,"50"-98,-50 173,-50-25,1 50,0 0,-26-1,26 1,0 25,24-50,0-50,50-24,0-25,-24-25,24 74,0-123</inkml:trace>
  <inkml:trace contextRef="#ctx0" brushRef="#br0" timeOffset="404013.5016">20687 6896,'0'0,"50"0,-50-50,0 75,0 25,0-1,0 1,0-1,0 1,0 0,0-1,0-24,0 0,25-25,0 0</inkml:trace>
  <inkml:trace contextRef="#ctx0" brushRef="#br0" timeOffset="404746.9889">21134 6846,'0'-25,"0"50,-25-50,0 25,1 0,24 25,-50 0,50 25,0-1,0 1,0-1,0-24,0 25,25-50,-25 25,49-25,-24 0,0 0,25 0,-1 0,-24-50,-25 25,0 0,0-24,0-1,0 1,0-1,0 25,-25 25,-24 0,-1 0,0 0,26 0,24 25</inkml:trace>
  <inkml:trace contextRef="#ctx0" brushRef="#br0" timeOffset="410372.2293">20142 8186,'0'49,"-50"-24,25-25,25-25,0-24,0 24,25 0,25 25,-1 0,-24 0,0 0,25 0,-50 25,0 24,0 1,0 0,-25-1,0 1,-25 24,26-24,-51-25,26-25,-1 74,25-74,25-50,0 1,25 49,0 0,24 0,1 0,0 0,-1 0,-24 0,0 0,24 0,26 0,-50 0</inkml:trace>
  <inkml:trace contextRef="#ctx0" brushRef="#br0" timeOffset="410709.8918">20663 8235,'-100'99,"200"-198,-224 273,49-75,26-25,-26 26,26-51,24 1,25-1,-50-24,1 50,49-26,-25-49,25 50,25-75,24 0</inkml:trace>
  <inkml:trace contextRef="#ctx0" brushRef="#br0" timeOffset="411031.5993">20563 8558,'-49'248,"49"-199,49-346,-98 619,74-322,-1 0,1 0,0 0,25 0</inkml:trace>
  <inkml:trace contextRef="#ctx0" brushRef="#br0" timeOffset="411600.5145">20886 8657,'-75'-25,"75"50,75-25,-174 0,99 49,-50-24,50 25,0-1,0 1,0-25,25-25,24 0,-49 25,75-25,-50 49,0-49,24-25,-49 1,0-26,25 0,-25 26,0-1,0-25,0 25,-25 25,-24 0,24 0,0 0</inkml:trace>
  <inkml:trace contextRef="#ctx0" brushRef="#br0" timeOffset="415856.0055">20142 9897,'0'0,"0"-25,0 0,25 25,-25-49,49 49,1-25,-25 25,49-50,-24 50,-26 0,1 0,25 0,-50 25,0 25,0-25,0-1,0 26,0-25,-50 24,50-73,50-1,-1 25,-24 0,25 0,-25 25,24 24,-49-24,0 25,-25-25,1 24,-26-24,-24 25,24-50,0 24,1-24,24 0,-25 0,100 0,0-49,24 49,-24 0,49-25,-25 25,1-50,-26 50,1-49,0 49,-26-100</inkml:trace>
  <inkml:trace contextRef="#ctx0" brushRef="#br0" timeOffset="416101.8666">21035 9872,'99'-99,"-198"198,-149 1241</inkml:trace>
  <inkml:trace contextRef="#ctx0" brushRef="#br0" timeOffset="416355.1893">21208 10393,'-49'546,"98"-1092,-98 1117,49-547</inkml:trace>
  <inkml:trace contextRef="#ctx0" brushRef="#br0" timeOffset="416874.1566">21556 10468,'0'-50,"0"100,-25-100,0 75,25 24,0 1,-50-25,50 0,0 24,0-24,50 25,-25-50,-25 24,49-24,-24 0,25-24,-1-51,-49 26,0-1,50 0,-50 26,0-26,-74 0,49 50,0 0,-25 0,26 0,24 25</inkml:trace>
  <inkml:trace contextRef="#ctx0" brushRef="#br0" timeOffset="421013.2642">20142 12030,'0'0,"0"-25,0-24,0 24,0 0,74 25,-24-49,-25 49,24 0,-24 0,-25 24,50 26,-50 0,0-1,0 1,-25 24,0-49,-25 25,1-25,24-1,50 26,24-50,26 0,-1-25,1 25,-26-25,26-24,-26 24,1-50,-1 51,1-1,-25-50,-25 26,50-1,-50 25,0-24,0 24,0 124,-50 50,0 25,1-1,-1-24,50-25,-74 0,74-49,0-26,0-24,0 25</inkml:trace>
  <inkml:trace contextRef="#ctx0" brushRef="#br0" timeOffset="421281.7492">21060 12427,'49'447</inkml:trace>
  <inkml:trace contextRef="#ctx0" brushRef="#br0" timeOffset="421718.2261">21407 12551,'124'25,"-75"25,-321 24,371-223,74 248,-173-49,0-25,-24 24,-26 1,0-50,50 25,-49-25,-1 0,50-75,0 51,-25-26,25 25,0 0,0 1,0-26,50 50,-50-25,50 25,-26 0,1 0,-25 75</inkml:trace>
  <inkml:trace contextRef="#ctx0" brushRef="#br0" timeOffset="427020.3654">20638 13791,'-50'0,"25"0,25-24,-24-26,24 0,0 1,0 24,74-49,-24 74,-1 0,-24 0,0 0,24 49,-24 1,-25-1,50 26,-50-1,-25 1,0 24,-49-50,24 1,1 0,24-50,-50 0,75-25,0-50,25 51,0 24,25-25,-1 25,1 0,-1 0,1 0,0 0,24 49,-49-49,0 0,0 0,24-24,1-51,-50 50,49-49,-49 24,25-24,-25 24,0 26,0-26,0 75,0 49,-25 25,25 25,-99 75,50-1,-1-24,0-25,50-50,0-49,-49-1,49-24</inkml:trace>
  <inkml:trace contextRef="#ctx0" brushRef="#br0" timeOffset="427280.1913">21208 14362,'25'372</inkml:trace>
  <inkml:trace contextRef="#ctx0" brushRef="#br0" timeOffset="427687.1492">21556 14362,'-50'322,"75"-322,-50-198,75 74,-1 422,-49-323,25-25,-25 1,0-26,0 26,0 24,0 0,-50-25,1 50</inkml:trace>
  <inkml:trace contextRef="#ctx0" brushRef="#br0" timeOffset="428807.8506">19919 15453,'-25'0,"0"0,-25 0,25 0,1 0,73 0,26 0,74 0,173 0,100-24,223-51,173-24,150 24,-1-24,-198 25,-298 74,-198-50,-99 50,-100 0,-74-49,-25 49,-24 0,-1 0,-24 0,-1 0,1 0</inkml:trace>
  <inkml:trace contextRef="#ctx0" brushRef="#br0" timeOffset="431340.5623">21556 15701,'0'-24,"-25"24,25-25,0 0,-25 25,25-50,0 75,0 50,0 24,0 25,50 25,-50-50,0-25,49-24,-49-1,0 1,0-75,0-24,0 24</inkml:trace>
  <inkml:trace contextRef="#ctx0" brushRef="#br0" timeOffset="431834.7702">21481 15825,'0'-24,"0"48,0-98,0 49,0 0,-49 25,49 25,-50 25,0-25,50 24,-49-49,49 25,25-25</inkml:trace>
  <inkml:trace contextRef="#ctx0" brushRef="#br0" timeOffset="432479.6546">21580 16421,'-49'0,"24"0,0 0,-24 0,49 25,-50-25,50 24,-74-24,98 0,26 0,24 0,26 0,-1 0,-50 0,1-49,-25 49,24-25,1 25</inkml:trace>
  <inkml:trace contextRef="#ctx0" brushRef="#br0" timeOffset="433547.3946">17959 15503,'0'0,"-25"0,-24 0,-26 0,50 0,1 0,-1 0,50 0,49 50,100-50,74 0,99-25,50 25,-75-50,-123 50,-100 0,-50 0,-73 0,24 25</inkml:trace>
  <inkml:trace contextRef="#ctx0" brushRef="#br0" timeOffset="442267.6704">19398 2803,'-25'0,"0"0,0 0,-24 0,73 0,1 0,0 0,0 0,24 0,1 25,-25-25,0 0,24 0,-24 0,25 0,-1 0,1 0,-1 0,1 0,0 0,-25 0,24 0,26 0,-26 0,26 0,-51 0,1 0,0 0,49 0,-24 0,-25 0,0 0,24 0,-24 0,0 0,24 49,-24-49,0 0,0 0,24 0,-24 0,0 0,25 0,-26 0,1 0,50 0,-50 0,24 0,-24 0,0 0,0 0,24 0,-24 0,0 0,24 0,-24 25,0-25,25 0,-26 0,26 0,0 0,-1 0,1 0,24 0,-24 0,-1 0,1 25,-25-25,24 0,-24 0,0 0,0 0,24 50,-24-50,0 0,50 0,-26 0,26 0,-1 0,-24 0,-1 0,1 0,-1 0,1 0,24 0,-24 0,0 0,-1 0,1 0,-1 24,26-24,-1 0,1 0,-26 0,26 0,-50 0,24 0,-24 0,25 0,24 0,-49 0,0 0</inkml:trace>
  <inkml:trace contextRef="#ctx0" brushRef="#br1" timeOffset="518239.9128">10642 2034,'0'0,"0"-25,0 0,0-24,0 74,0-1,0 26,0 24,0 1,0-1,-25 1,25-26,0 26,0-51,0 1,0 25,49-50,-24 0,25 0,-25 0,-1 0,-24-25</inkml:trace>
  <inkml:trace contextRef="#ctx0" brushRef="#br1" timeOffset="518554.5371">10418 2257,'248'0</inkml:trace>
  <inkml:trace contextRef="#ctx0" brushRef="#br1" timeOffset="518954.0618">11038 2257,'100'0,"-76"0,-222 0,272 0,100 0,-149 0</inkml:trace>
  <inkml:trace contextRef="#ctx0" brushRef="#br1" timeOffset="519309.9374">11138 2406,'124'0</inkml:trace>
  <inkml:trace contextRef="#ctx0" brushRef="#br1" timeOffset="521495.2733">11931 2158,'0'-50,"0"26,50 24,0 0,-1 0,-24 24,-25 1,0 0,0 0,0 24,0-24,-50 25,26-25,-26-25,25 49,0-49,50 0,25-49,-25 49,24-75,-24 75,0-49,24 49,-49-50,50 50,-50-50,50 50,-50-49,0 24,-50 25,50 25,-25 24,25-24,0 0,0 25,0-26,0 1,25-25,-25 50,74-50,-49 49,25-49,-1 0,1-24,0-26,-50 25,0-24,25 49,-25-25,-25 74,25-24,0 0,0 49,0-24,0-25,0 0,0 24,0-24</inkml:trace>
  <inkml:trace contextRef="#ctx0" brushRef="#br1" timeOffset="522147.3739">12849 2108,'50'224,"-100"-448,100 423,-25-199,-1-50,26 50,-25-74,0 74,24-50,-24 50,25-49,-1-1,-49 25,25 25,-25-25,-50 25,1 75,49-50,0-1,-25 26,25-25,0 0,0-1,0 51,25-75,24 25</inkml:trace>
  <inkml:trace contextRef="#ctx0" brushRef="#br1" timeOffset="522838.93">13345 2332,'99'-25,"-99"50,-24-25,24-25,0-25,24 50,26 0,-25 0,-25 75,0-26,-25-24,25 25,-50 24,50-24,-49-1,49-24,-25-25,25 25,25-25,0 0,24 0,1 0,0 0,-1-25,1 25,24 0,1 0</inkml:trace>
  <inkml:trace contextRef="#ctx0" brushRef="#br1" timeOffset="523549.8118">12874 2034,'50'0,"-26"0,-24 50,50-26,-50 1,0 25,0-1,0-24,0 0,0 25,-50-26,26-24,24 25</inkml:trace>
  <inkml:trace contextRef="#ctx0" brushRef="#br1" timeOffset="551417.586">13668 3969,'0'-50,"0"25,-25 75,25 0,0 24,0-24,0 24,0 25,0 0,0 50,0-25,0 0,0 25,0 25,0-25,25 24,-25 75,0-24,49 24,-49 0,0-25,0 50,0-50,0 25,0-25,0 0,0-24,0-1,0 75,0-50,0 25,0 1,0 23,0 51,50-25,-50-1,0 1,74-50,-74-50,0 1,0-26,0 26,50 24,-50-25,0 100,50 25,-50 24,0 50,49-25,-49-75,0-73,50-1,-50-74,0 24,49 1,-49 0,50-1,-50 1,50 0,-50 24,49 0,-49-24,50 0,-50-25,0 24,49-49,-49-25,0 1,0-51,-49-148,24 25</inkml:trace>
  <inkml:trace contextRef="#ctx0" brushRef="#br1" timeOffset="552684.4086">14164 5234,'0'-50,"25"50,49 0,-24 0,24 0,25 0,25 0,25 0,-25 0,0 0,-49 0,-1 0,-24 0,-26 0,26 0,-25 0,-25-25</inkml:trace>
  <inkml:trace contextRef="#ctx0" brushRef="#br1" timeOffset="559224.9156">14362 5556,'-25'-25,"25"50,-49-25,24 0,75 0,-26 0,-24 25,0 25,-24-26,-1-24,25-24,-25 24,25-25,25 25,24 0,-49 49,-24-49,-1 0,25-49,0 24,0 0,49-24,1 49,-25 0,24 24,-24 51,-25-50,0 24,0-24,0 25,0-26,0 26,0-25,0 0,0 24,-49-49,49 50,-50-50,50 25,-50-25,-24 0,49 0,25-50,0 25,25 25,25 0,-1 25,-24 0,25 0,-26 24,-24-24,50-25,-50 25,25-25,25 0,-26-25,-24-24</inkml:trace>
  <inkml:trace contextRef="#ctx0" brushRef="#br1" timeOffset="560095.1139">14238 4341,'0'0,"0"-25,0 0,0 0,0-24,0 24,0 0,0 50,0 0,0 49,0-24,0 24,0 1,25 24,-25-50,0-24,0 0,25-25,-25 50,25-50,-1 0,26 0,-25 0,0-25,24 0,-49-25,-25 50</inkml:trace>
  <inkml:trace contextRef="#ctx0" brushRef="#br1" timeOffset="560461.2988">14065 4539,'322'-99</inkml:trace>
  <inkml:trace contextRef="#ctx0" brushRef="#br1" timeOffset="563071.3756">14387 6697,'0'-25,"-25"25,25-49,-49 49,-1 0,25 0,0 0,-24 25,24-1,25 1,0 25,-25-25,25-1,0 26,0-25,0 0,0 24,0-24,0 25,25-25,25-25,-1 0,1 0,-1 0,1 0,0-25,-26-25,-24 25,25 25,-25-49,0-1,50 50,-50-74,0 49,0 0,0 0,0-24,-25 24,0 25,0 0,1 0,-26 0</inkml:trace>
  <inkml:trace contextRef="#ctx0" brushRef="#br1" timeOffset="564753.7748">14511 7541,'0'-50,"-50"50,26 0,-26 0,50 74,-50-24,1 0,49 24,-50 25,50 25,0-49,0-26,0 26,0-26,0 1,0 24,0-49,50 25,-1-50,1-25,-50-25,0 1,0 24,-25 25,-24 0,24 0,-50 0,1 0,0 0,49 0,25 50</inkml:trace>
  <inkml:trace contextRef="#ctx0" brushRef="#br1" timeOffset="566251.9006">14511 9203,'0'0,"-50"0,26 0,-1 0,-25 0,1 0,24 0,0 0,-25 0,26 0,73 0,-24-25,25 0,-26-25,-24 26,25 24,-25-50,50 50,-50-50,25 50,-25-49,24 24,26 74,-50 26,0 49,0 50,-25-1,25-49,0 50,-99 24,99-123,0-1,0-49,0-124</inkml:trace>
  <inkml:trace contextRef="#ctx0" brushRef="#br1" timeOffset="567098.6411">14437 10592,'0'74,"24"-24,-24 49</inkml:trace>
  <inkml:trace contextRef="#ctx0" brushRef="#br1" timeOffset="567534.2422">14586 11509,'74'298</inkml:trace>
  <inkml:trace contextRef="#ctx0" brushRef="#br1" timeOffset="567592.568">14685 12129,'0'149</inkml:trace>
  <inkml:trace contextRef="#ctx0" brushRef="#br1" timeOffset="567653.917">14734 12774,'0'149</inkml:trace>
  <inkml:trace contextRef="#ctx0" brushRef="#br1" timeOffset="567705.7818">14784 13494,'-25'49</inkml:trace>
  <inkml:trace contextRef="#ctx0" brushRef="#br1" timeOffset="568112.1642">14685 14436,'0'25</inkml:trace>
  <inkml:trace contextRef="#ctx0" brushRef="#br1" timeOffset="616019.7108">16793 4291,'-25'0,"25"-25,-24 25,-26-24,25 24,100 0,-26 0,26 0,-26 0,1 0,-25 0,24 0,-24 0,0 0,0 0,49 0,-24 0,-1 0,1 0,-1 0,1 0,0 0,24 0,-24 0,-1 0,1 0,0 0,-1 0,1 0,-25 0,-1 0,1 0,25 0,-25 0,-1 0,26 0,24 0,-24 0,0 0,-1 0,1 0,-25 0,24 0,-24 0,0 0,24 0,1 0,24 0,1 0,-26 0,1 0,0 0,-1-50,26 50,-1 0,1-50,-1 50,0 0,-24 0,24 0,1 0,-1 0,-24 25,-1-25,1 0,-25 0,49 0,-24 0,24 0,1 0,-1 0,1 0,-26 0,26 0,-26 0,1 0,-1 0,1 0,0 0,24 0,0 0,1 0,-1 0,1 0,-26 0,1 0,-25 25,24-25,1 0,0 0,-1 0,26 0,-26 50,26-50,-26 0,1 0,-1 0,-24 24,25-24,-1 0,1 50,0-50,-26 0,26 0,-25 0,-25 25,25-25,-25 25,24-25,-24 49,0-24,0 0,0 49,0 25,0 1,0 49,0-25,0 49,-24 1,24-50,0-25,0-25,0 1,0-1,0 26,0 24,0 0,0 49,24 1,-24-25,0-1,0-23,0-26,0 25,0-50,0 1,0 49,0 0,0 0,0 74,0 1,0 24,0-74,0 24,0-49,0 25,0-25,0 25,50 25,-50-26,0 26,0 24,0-24,0 0,0 24,0-49,0 25,0-1,0 1,0-50,0 0,0-25,0 50,-25 25,25-50,0 24,-74 26,74 0,0 24,0 50,0-49,0-26,0 26,0-1,-50-24,50-75,0 0,0-24,0-1,0 0,0-24,-25 0,25-26,0 1,0 25,0 0,-49 24,49 0,0 50,-50 149,50-149,0-49,0-26,0-24,0 0</inkml:trace>
  <inkml:trace contextRef="#ctx0" brushRef="#br1" timeOffset="617799.157">16694 4242,'0'0,"-25"0,25-25,0-25,0 100,-50 24,50 1,0 24,0 0,-49 50,49-25,0 0,-50 25,50 0,0-25,0-25,-49 25,49 0,0 25,-25-25,25-25,0 25,-50 0,50-25,0 25,0 0,0-25,0 1,0-1,0-25,0 1,0 49,0-25,0 0,0 0,0 1,0 48,0-24,0 1,0-26,0 50,0-50,0 25,0 0,0-25,0 25,0 50,0-50,0 25,0-25,0 49,0-49,0 50,0-50,0 25,0-50,0 0,0-24,0-1,0 25,0 0,0-24,0-1,0 1,0-1,0 25,0 1,0-1,0 25,0-25,50 0,-50 0,0 1,0-26,0 25,0 50,0-74,0-1,0 0,0 26,49 48,-49 1,0 25,0-50,0 0,0-25,0-24,0-1,0 25,50 0,-50 50,0-74,25-1,-25 0,49 1,-49 49,50 25,-50-50,0-25,50 1,-50 49,49-25</inkml:trace>
  <inkml:trace contextRef="#ctx0" brushRef="#br1" timeOffset="618779.8894">16744 15007,'0'-25,"-25"25,25-50,0 26,0-1,25 25,-25 25,0 24,24 1,-24-1,0 26,0-1,50 1,-50-1,0 1,25-26,-25 1,0-25,0-1,49 26,-49-25,25-25,-25 25,25 49,-25-49,50-25</inkml:trace>
  <inkml:trace contextRef="#ctx0" brushRef="#br1" timeOffset="619148.0442">16744 15577,'1265'-49,"-1265"98,-1265-49,2480 0</inkml:trace>
  <inkml:trace contextRef="#ctx0" brushRef="#br1" timeOffset="627365.2084">22945 6623,'0'-50,"-50"50,50-25,-25 1,25-1,-25 25,25 25,-49-1,49 51,0-26,0 1,0 0,0-1,0-24,-25 25,25-25,0-1,0 51,0-50,74-25,-49 0,25 0,-25 0,-1-25,26 25,-50-25</inkml:trace>
  <inkml:trace contextRef="#ctx0" brushRef="#br1" timeOffset="627736.7509">22821 6871,'198'-50</inkml:trace>
  <inkml:trace contextRef="#ctx0" brushRef="#br1" timeOffset="628116.125">22796 6697,'298'-149</inkml:trace>
  <inkml:trace contextRef="#ctx0" brushRef="#br1" timeOffset="629122.9233">23441 6375,'0'-25,"-25"50,25 0,-50 49,50 0,-49 26,49-1,-50 50,50-25,0-25,0 25,0-50,0-24,50-25,-50 0,74-25,-24 74,-1-74,-24 0,25 25,-25-25,-1 0,-24-25</inkml:trace>
  <inkml:trace contextRef="#ctx0" brushRef="#br1" timeOffset="629801.5216">23540 6697,'0'0,"0"50,74 24,-49-24,25 0,24-1,-24 1,-25-25,24 24,1-24</inkml:trace>
  <inkml:trace contextRef="#ctx0" brushRef="#br1" timeOffset="630515.3691">23887 6772,'0'-75,"0"150,-25-125,25 75,-24 0,-26 74,0-25,26 1,24-26,-75 26,75-50,-25 24,25-24</inkml:trace>
  <inkml:trace contextRef="#ctx0" brushRef="#br1" timeOffset="631167.8608">23590 6573,'-25'0,"50"0,-1 0,51-49,-26 49,1 0</inkml:trace>
  <inkml:trace contextRef="#ctx0" brushRef="#br1" timeOffset="631789.5842">24061 6400,'149'0,"-100"74,-247-148,471 198,-248-50,24 0,-49 1,0-1,50 26,-50 24,-25 0,25-50,-74 25,24 0,25-24,-24-26,24 1,25 0,-50-26,50 26,-25-50</inkml:trace>
  <inkml:trace contextRef="#ctx0" brushRef="#br1" timeOffset="633239.0767">22374 8979,'0'0,"0"-25,0-24,0 24,25 25,49 74,-49 1,-25-1,50 1,-50-26,25 1,-25-25,49-25,-49-50,25-24,-25-75,74-25,-74 50,75 25,-75 74,49 25,1 25,-25-25,0 74,24-74</inkml:trace>
  <inkml:trace contextRef="#ctx0" brushRef="#br1" timeOffset="634130.9307">23143 8830,'25'50,"-50"-100,50 125,-25-26,74 1,-49 0,0-1,25-49,-26-24,-24-1,50-25,-50 0,0-24,0 0,0 24,0 25,-25 25,-24 0,98 0,-24 0,0 0,24 0,-24 0,-25 25,0 25,0 24,0-49,0 0,0 24,0 1,50-25,-25-25,-1 0,1 0,25-25,-25 25,-25-50,49 1</inkml:trace>
  <inkml:trace contextRef="#ctx0" brushRef="#br1" timeOffset="634568.1856">23862 8409,'249'744,"-498"-1488,547 1488,-273-744,-25-25</inkml:trace>
  <inkml:trace contextRef="#ctx0" brushRef="#br1" timeOffset="635049.0537">24185 8582,'0'-49,"25"49,-50 49,75-49,-1 25,-24 25,25-25,-26-1,1 26,-25-25,75-25,-75 25,0-50</inkml:trace>
  <inkml:trace contextRef="#ctx0" brushRef="#br1" timeOffset="635676.582">24458 8558,'0'-100,"0"200,0-224,0 173,-50 1,50 24,-49-24,49-1,-25-24,25 50,-25-51,25 1,0 25,0-75</inkml:trace>
  <inkml:trace contextRef="#ctx0" brushRef="#br1" timeOffset="636216.6615">24210 8334,'0'0,"-25"0,75 0,-1 0,1-24,-1 24,-24 0,0 0</inkml:trace>
  <inkml:trace contextRef="#ctx0" brushRef="#br1" timeOffset="636591.2074">24681 8161,'-124'1042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4-07T08:20:00.1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14511 10592,'-50'0,"26"0,-1 0,-25 0,25 0,1 24,24 26,-50-50,50 50,0-26,-25 1,25 25,0-1,0 1,0-25,0 24,0-24,25-25,25 0,24 0,-24 0,-26 0,1 0,25 0,-50-49,50 49,-50-50,0 25,0 0,0-24,-25 24,0 25,-25-50,25 1,-24 24,24 25,0 0,-24 0</inkml:trace>
  <inkml:trace contextRef="#ctx0" brushRef="#br0" timeOffset="1736.4242">14313 11609,'0'-25,"49"-25,1 50,-25-25,-1 25,26 0,0 0,-25 25,-25 25,0-1,0-24,0 0,-50-25,50 50,-50-50,75 0,0-25,0 25,24 0,-24 25,0-25,-25 49,50-24,-50 0,0 49,0-49,-25 0,-25 24,1-49,-1 50,0-50,-24 0,24 0,25 0,1 0,24-50,0 26,24 24,26 0,24 0,-49 0,0 24</inkml:trace>
  <inkml:trace contextRef="#ctx0" brushRef="#br0" timeOffset="3366.1865">14511 12824,'-25'0,"0"0,1 0,24-25,-50-24,50 24,0-25,50 25,24-24,-49 49,0 0,24 0,1 0,-50 49,0-24,25 0,-25 49,0-24,0 0,0-1,-75 26,26-26,24-24,25 0,-50-25,50 49,50-73,0-1,24-25,-24 50,-26-25,1 25,25 25</inkml:trace>
  <inkml:trace contextRef="#ctx0" brushRef="#br0" timeOffset="4278.374">14710 13791,'0'-24,"-25"-1,0 25,0 0,-24 0,24 0,0 0,25 25,-50-25,50 49,-25 1,25-25,0-1,0 26,0-25,0 0,0 24,0 1,0-25,50-1,0-24,-50 50,49-50,1 0,-50-25,50 25,-50-25,74 25,-74-49,50 49,-50-50,24 50,-24-49,25 49,-25-50,0 0,0 26,0-26,0-24,0 24,-49 50,49-25,-50 25,25 0,0 0,-24 0,24 0,0 25,-24-25,49 50</inkml:trace>
  <inkml:trace contextRef="#ctx0" brushRef="#br0" timeOffset="5557.0856">14734 14932,'0'0,"-24"0,24-24,0-1,-25 25,25-50,-50 50,25 0,25 25,-24-25,24 74,0-24,-50 0,50 24,0-24,0-26,25 26,-25-25,74-25,-49 49,0-49,24 0,-24 0,25 0,-25-24,-25-26,0 25,0 0,0 1,0-51,0 50,0 1,0-26,-25 50,25-25,-50 25,1 0,24 0,0 0,25 25</inkml:trace>
  <inkml:trace contextRef="#ctx0" brushRef="#br0" timeOffset="6386.2678">14982 15850,'0'-25,"0"-24,-24 49,-26 0,50 25,-25-25,25 24,0 26,-25 0,25-1,0 1,0-1,0-24,0 25,0-25,50 24,24-49,1 0,-26 0,-49-25,0 1,25 24,-25-25,0-50,-49 75,-1 0,25 0,0 50,-24-50,49 25</inkml:trace>
  <inkml:trace contextRef="#ctx0" brushRef="#br0" timeOffset="44131.5107">10195 1736,'0'-24,"0"-1,0 74,0 26,0 24,0 99,0 1,0-26,0 26,25-25,-25-50,0-50,0-24,0-26,25 26,-25-124</inkml:trace>
  <inkml:trace contextRef="#ctx0" brushRef="#br0" timeOffset="47508.2003">10145 1563,'0'49,"0"-24,-49-25,74 0,-1 0,1 0,25 0,-25 0,-1 0,26 0,0 0,-1 0,1 0,0-50,-1 50,26 0,49-49,0 49,-25 0,-25-25,1 25,-1 0,-49 0,0 0,24 0,26 0,24-50,25 50,0 0,50-49,-1 49,-24 0,-25-50,-25 50,-49 0,0 0,-1 0,1 0,-1 0,1 0,0 0,-1 0,1 0,24 0,1 0,-26 0,-24 0,0 0,24 0,1 0,24 0,-24 0,24 0,-24 0,0 0,-1 0,1 0,-25 0,24 25,1-25,-50 25,74-25,-49 0,25 25,-25-25,-1 0,26 49,-50-24,0 0,25-25,-25 74,0-49,0 0,0 0,0 24,49-24,-49 0,0 25,0 24,25-49,-25 24,0 1,0 0,0 24,0 0,0 1,25-26,-25 1,0 0,0-1,0-24,0 25,0-26,0 1,0 50,0-26,0-24,0 25,0-25,0 24,0-74,-25 25,25-24,-25 24,-24 0,24 0,0 0,0 0,25 49,-49-49,24 0,-25 0,50 25,-49-25,-1 0,25 0,1 0,-1 0,-25 0,25 0,1 0,-26 0,25 25,0-25,-24 0,24 0,0 0,-74 49,49-49,1 0,24 25,-25-25,25 0,1 0,-1 0,-50 0,75 25,-74-25,24 0,1 50,-1-50,1 0,-1 0,-24 24,24-24,0 0,1 0,24 0,-25 0,25 0,1 0,-1 0,-50 50,51-50,-26 0,0 0,1 0,-26 25,26-25,-1 0,1 0,24 0,-25 0,50 49,-49-49,24 0,0 0,-25 0,26 25,-1-25,-25 0,25 0,1 0,-1 0,-25 0,25 0,0 0,1 0,-26 50,25-50,0 0,-49 0,24 0,26 0,24 25,-75-25,50 0,-24 0,24 0,-25 0,26 0,-26 0,25 0,0 0,1 0,-26 0,25 0,0 0,1 0,-26 0,0 0,26 0,-1 0,25-50,0 25,0 0,0-24,0 24,-50 25,50-25,-25-24,25 24,0 0,0 0,0 50,0 25,0-1,0 1,0-25,0 24,0-24</inkml:trace>
  <inkml:trace contextRef="#ctx0" brushRef="#br0" timeOffset="58323.849">9451 7094,'-25'0,"25"-25,0-24,0 74,0-1,-25-24,25-49,0 24,50 25,0 25,-50 0,0 24,0-24,0 25,0-26,0 1,0 0,0 25,0-26,-25 1,25 25,0-25,-50-25,50 24,25-48,0 24,24-50,26 50,-26-74,-24 74,0 0,-25-25,50 25,-75 0</inkml:trace>
  <inkml:trace contextRef="#ctx0" brushRef="#br0" timeOffset="82416.1385">16148 16694,'-25'0,"50"0,25 0,-25 0,-1 0,26 0,-25 0,0 0,24 0,-24 0,0 0,0 0,49 0,-24 0,-26 0,1 0,25-25,0 25,-1 0,1 0,24 0,1-50,-26 50,1 0,24 0,-24 0,-1 0,1-49,0 49,-1 0,26 0,-26 0,1 0,-25 0,24-25,-24 25,0 0,0 0,24 0,26 0,-1-50,1 50,-1 0,25 0,0-25,50 25,-74 0,-26 0,26 0,-26 0,1 0,-1 0,1 0,25 0,-26 0,26 0,-1-49,0 49,1 0,-1 0,-24 0,-1 0,1 0,0 0,-1 0,1 0,24-25,1 25,-1 0,1 0,-1 0,-24 0,-1 0,-24 0,0 0,24 0,-24 0,0 0,25 0,-1 0,26 0,-26 0,1 0,-1 0,1 0,0 0,-1 0,-24 0,0 0,24 0,-24 0,0 0,0 0,49 0,-24 0,0 0,-1 0,1 0,24 0,-24 0,-1 0,1 0,24 0,-24 0,0 0,-1 0,26 0,-1 0,0 0,1 0,-1 0,26 0,-1 0,-25 0,1 0,-1 0,0 0,1 0,24 0,25-25,-25 25,0 0,26 0,-26 0,-25 0,1 0,-26 0,26 0,-1 0,0 0,1-25,24 25,0 0,0 0,1 0,-26 0,1 0,-1 0,0 0,-24 0,24 0,1 0,-50 0,-1 0,26 0,-25 0,24 0,1 0,0 0,-26 0,-48 0</inkml:trace>
  <inkml:trace contextRef="#ctx0" brushRef="#br0" timeOffset="84007.0851">16223 16842,'0'25,"0"0,0 25,0 49,0 0,0 50,0 24,0 51,49-1,-49-25,0-24,0-25,0-50,0-49,0 24,0 1,0-26,0 26,0-26,0-24,0 0,0 0</inkml:trace>
  <inkml:trace contextRef="#ctx0" brushRef="#br0" timeOffset="84400.5183">16272 18852,'50'0</inkml:trace>
  <inkml:trace contextRef="#ctx0" brushRef="#br0" timeOffset="85823.2496">17215 16818,'0'-25,"0"0,0-25,0 100,0 0,0 24,0 25,0 50,0 99,25 50,-25 99,0-75,49 25,-49-99,0-223,50-25,-1-25,-49-24</inkml:trace>
  <inkml:trace contextRef="#ctx0" brushRef="#br0" timeOffset="86762.5526">16644 17066,'0'-50,"0"25,0 0,0 1,0-26,0 124,0 1,0-1,0 1,0-1,0 0,0 1,0-1,50-49,-50 0,50 25,-1-50,-24 0,25-25,-26-25,-24 25,50-24,-50-1</inkml:trace>
  <inkml:trace contextRef="#ctx0" brushRef="#br0" timeOffset="86946.012">16471 17289,'-25'0,"25"-25,49-25,1 50,0 0,-1 0,1 0</inkml:trace>
  <inkml:trace contextRef="#ctx0" brushRef="#br0" timeOffset="88402.1649">16322 17810,'49'0,"1"0,0 0,24 0,-24 0,-1 0,26 0,49 0,0 0,0 0,-25 0,25-25,25 25,-50 0,0 0,50 0,25-50,24 50,1 0,-1 0,-24-49,-50 49,25 0,-25 0,0 0,24-25,1 25,25-50,-25 50,24-49,1 49,-25 0,-50-50,0 50,-24 0,24 0,0 0,50 0,-50-50,0 50,1 0,48-49,1 49,-25 0,0 0,0 0,-24-50,-26 50,0 0,26 0,-1 0,50 0,-50 0,0-49,0 49,25 0,-49 0,-26 0,1 0,0 0,-1 0,1 0,-1 0,1 0,0 0,-26-25,1 25,25 0,-25 0,-1 0,26 0,24 0,-24 0,0 0,-1 0,-24 0,25 0,-26 0,51 0,-50 0,0 0,24 0,-24 0,0 0,24 0,-24-25,25 25,-25 0,24 0,-24 0,0 0,0 0,24 0,-24 0,0 0,24-50,1 50,-25 0,0 0,24 0,-24 0,25 0,-1 0,1 0,-25 0,24 0,-49-24,25 24,25 0,-26 0,1 0,25 0,-25 0,-50 0,0 0</inkml:trace>
  <inkml:trace contextRef="#ctx0" brushRef="#br0" timeOffset="89780.0656">18802 16619,'0'50,"0"198,0-75,25 51,-25 49,0-25,50 0,-50-50,0 0,49-24,-49 0,0-100,0 1,25-26,25-49,-25 0</inkml:trace>
  <inkml:trace contextRef="#ctx0" brushRef="#br0" timeOffset="92299.1572">18009 17115,'0'-49,"0"24,-50 25,0 0,26 0,-1 0,-25 0,25 0,25 49,-49-24,49 25,0-1,0 26,0-50,0-1,0 1,25-25,24 50,-24-50,25 0,-1 0,1 0,-25 0,-1 0,-24-50,50 25,-50 1,25 24,-25-50,0 25,0 0,0-24,0 24,0-25,-50 50,50-24,-25 24,1 0,24-25,-25 25,25 25</inkml:trace>
  <inkml:trace contextRef="#ctx0" brushRef="#br0" timeOffset="95081.1054">19348 16991,'25'0,"-25"25,-25-25,25-25,-50 0,50 1,0-1,25 25,0 0,0 0,0 0,24 0,-49 25,0-1,0 26,0 0,0-26,0 1,-25 50,25-51,-24-24,24 25,-25-25,25 50,-50-50,50 49,25-49,25 0,-26 0,1 0,25-24,-25 24,-1 0,51 0,-50 0,-1 0,1-25,50 25,-51 0,-24-50</inkml:trace>
  <inkml:trace contextRef="#ctx0" brushRef="#br0" timeOffset="96653.2159">20291 16570,'0'0,"0"-25,0 0,0-25,0 26,0 73,0 26,0 49,49 49,-49 125,0-25,0 24,0-49,75 0,-75-74,0-100,0-24,24-25,-24 0,0-50,0 0,0-25</inkml:trace>
  <inkml:trace contextRef="#ctx0" brushRef="#br0" timeOffset="97282.3411">20539 17066,'0'-25,"49"25,-49-50,25 50,-25-25,25 25,24 0,-24-24,0 24,25 0,-1 0,-49 74,0-49,0 0,0 24,-25-49,-24 50,24-50,-25 0,75 0,0 0,25 0,-26 0,51 0,-50 0,-25 25,0 24,-50 26,0-75,1 49,-1-49,-24 25</inkml:trace>
  <inkml:trace contextRef="#ctx0" brushRef="#br0" timeOffset="97732.2237">21407 16594,'0'0,"0"-49,0 74,25-1,-25 76,49-26,-49 25,50 50,-50 25,49 24,-49 25,75 25,-75 25,99-25,-99-49,99-26,-99-73,25-26,-25-49,25-25,-25 49,49-73,-49-1,0-50</inkml:trace>
  <inkml:trace contextRef="#ctx0" brushRef="#br0" timeOffset="98713.8597">22325 17016,'0'-25,"-25"25,0 0,-25 0,1 0,-26 50,26-50,-1 0,50 25,-25-25,75-75,0 1,-26-1,-24 26,75-1,-75 25,25 25,-25-74,24 74,-24-25,0 50,0 25,0 49,0 50,50-1,-50-24,0-24,50-26,-50 0,24-49,-24 0,50-25,24 0</inkml:trace>
  <inkml:trace contextRef="#ctx0" brushRef="#br0" timeOffset="99181.7961">23118 16619,'0'0,"0"-25,-49 25,-1 0,25 0,-24 50,24 24,25 1,-75-1,75 25,0-24,0 24,50-49,-25-1,24 1,-24-50,0 0,25 0,-50-50,49 1,-49-26,0 26,0-1,-24 50,-1 0,-50 0,-49 25,-25 49,-24 1,24-1</inkml:trace>
  <inkml:trace contextRef="#ctx0" brushRef="#br0" timeOffset="100519.9588">16669 18231,'-25'-49,"25"24,-49 25,49-25,0 50,0 25,24 24,-24 0,50 1,-50-1,25 1,-25-50,0-1,25-24,-25 50,0-100,0 1,-50-26,50-49,0 50,0 24,-25 25,25 1,0-51,0 26,50 49,-50-25,50 25,-1-25,-24 25,-25 25,0 24,0 1,0 0,0-26,-74 26,74-25,-50-25,25 0</inkml:trace>
  <inkml:trace contextRef="#ctx0" brushRef="#br0" timeOffset="101503.8453">17835 18231,'0'-24,"0"-1,0-25,0 75,0 25,0 24,0 0,0 1,74-1,-74-24,25 24,-25-49,0 0,0-50,0 0,-49-49,49 24,0 1,0-1,0 0,0-24,0 24,24 50,1-24,0 24,25 0,-1 74,-49-24,0-26,0 1,0 25,-25-50,-24 49,-1-49,1 0,24 0,0 0,25-24</inkml:trace>
  <inkml:trace contextRef="#ctx0" brushRef="#br0" timeOffset="101763.9214">18207 18380,'25'0,"-25"25,0 25,49-26,-49 1,0 25,25-25,-25 0,50-25,-1 0</inkml:trace>
  <inkml:trace contextRef="#ctx0" brushRef="#br0" timeOffset="102455.3781">19050 17934,'0'-25,"25"25,-25-25,25 25,-25 25,50 25,-50-1,49 75,-49-25,0-24,25-1,-25-24,0-1,0-24,0 25,0-75,0-25,0 1,-50-26,50 1,0 24,0 1,0 24,25 0,25-24,-1 49,-24 0,-25 49,0-24,0 0,-49 24,24-24,-25-25,50 50,-25-50</inkml:trace>
  <inkml:trace contextRef="#ctx0" brushRef="#br0" timeOffset="102792.4091">19422 18306,'0'0,"0"-25,50 25,0 0,-26 0,-24 25,0 24,0 1,0 0,-49-1,24 26,-25-26,26 1,24-25,-75-25,75 49,25-49,25-24,24 24,25-75,25 26,-25-1,26 50</inkml:trace>
  <inkml:trace contextRef="#ctx0" brushRef="#br0" timeOffset="103421.6815">20613 17859,'0'-49,"0"24,25-25,24 125,-49-1,0 25,0 25,0-24,25-1,-25-50,0-24,0 0,0 0,0-50,0-25,0-24,0-25,0 0,0 24,0 26,0 24,25 25,25 0,-50 49,0 1,0-25,0 0,0 24,-25-49,25 50</inkml:trace>
  <inkml:trace contextRef="#ctx0" brushRef="#br0" timeOffset="103788.0816">20960 18182,'25'0,"0"0,0 0,24 0,1 25,-50-1,0 51,0-50,-25-25,-24 49,24-49,25 25,49-25,1 0,-50 50,25-50,-25 24,-25-24,-124 100,-99-51</inkml:trace>
  <inkml:trace contextRef="#ctx0" brushRef="#br0" timeOffset="104644.318">22622 16520,'0'0,"0"-50,0 26,0 73,0 26,0 73,99 51,-24 74,-26 24,-49 75,50-74,-50-100,74-24,-74-75,0-49,0-25,0 24</inkml:trace>
  <inkml:trace contextRef="#ctx0" brushRef="#br0" timeOffset="105328.1235">22176 17884,'0'-49,"0"24,-50 25,50-50,0 25,0 100,0-1,0 25,25 50,-25-25,50 0,-50-49,0-26,0-24,0-75,0-24,0-25,0 0,0-25,0 99,24 25,26-50,0 50,-26 0,-24 25,0 0,0 0,0 24,-24-24,-1 25,-25 24,25-74,25 25</inkml:trace>
  <inkml:trace contextRef="#ctx0" brushRef="#br0" timeOffset="105740.6754">22473 18182,'0'74,"0"1,0-26,0 1,0-25,25-1,25-24,-25 0,-25-24,24-1,-24 0,0-25,0 26,0-1,0 74,0 26,0-1,0-24,0 0,0 24,0-24,75-26,-26-24</inkml:trace>
  <inkml:trace contextRef="#ctx0" brushRef="#br0" timeOffset="106327.7773">23193 17760,'0'-25,"0"75,0 49,0 50,49 25,-49 24,0-74,50 0,-50-74,0-25,0-75,-25-24,25-51,0-23,0-1,0 74,0 51,50-1,24 25,-49 0,0 0,24 0,1 25,-50 24,0-24,-25 25,-49-1,-1 26,-24-26,50-49,49 25,-25-25</inkml:trace>
  <inkml:trace contextRef="#ctx0" brushRef="#br0" timeOffset="106700.2502">23664 18207,'0'0,"-25"0,25 24,0 26,0 0,25-50,0 24,0-24,24 50,-24-25,-25 0,25-25,-25 49,0-24,-25-25,0 0,0 0,1 0,-26 0</inkml:trace>
  <inkml:trace contextRef="#ctx0" brushRef="#br0" timeOffset="106842.5078">23664 18207,'0'-25,"25"25,49-50,1 50,24-25,-25 25,-24-49</inkml:trace>
  <inkml:trace contextRef="#ctx0" brushRef="#br0" timeOffset="164093.3104">6698 6077,'-50'0,"50"25,0 0,25-25,0 0,24 0,-24 0,25 0,-26 0,26 0,-50 25,25-25,-25 24,49-24,-24 0,25-24,-1-76,-24 100,0 0,25 50,-25-25,24-25,-49-25,25 25,-25-50,25 50,24 25,1 25,0-1,-1-49,-49 50,50-75,-50 0,25-24,-25 24,49 0,1 25,-25-49,-1 49,51 0,-75 49,49-49,-49 25,50-25,-25 0,0 0,24 0,1 0,-25-74,24 74,-24-75,25 75,-1 0,1 0,0 0,-50 25,49-25,-24 0,25 0,-26-25,1 25,25 0,-25 0,-1 0,1 0,25 0,-25 0,-1 0,1 0,25 0,-1 0,-24 50,25-50,-25 0,-1 0,26 0,0 0,24 0,-24 0,-26 0,1 0,25 0,-25 0,0 0,-1 0,26 25,-25-25,-25 49,25-49,24 0,-24-25,0 25,24 0,-24 75,-25-50,25-25,25 0,-26 0,26-50,-25 50,0 0,24 25,-24 0,0-25,0 0,24 0,-24 0,0 0,24-50,-24 50,0 0,25 25,-26-25,1 0,25 0,-25-25,0 25,24 0,-74 0</inkml:trace>
  <inkml:trace contextRef="#ctx0" brushRef="#br1" timeOffset="1.17677E6">22399 10368,'0'0,"0"-24,0-26,0 25,0 50,0 0,0 49,25 50,-25 0,0-25,49-24,-49-1,0-49,0 0,25-25,0 0,25-25,-1-25,26 1,-75-1,49 50,-49-49</inkml:trace>
  <inkml:trace contextRef="#ctx0" brushRef="#br1" timeOffset="1.17698E6">22523 10641,'-25'0,"50"-25,0 25,24-24,26 24,-75-50</inkml:trace>
  <inkml:trace contextRef="#ctx0" brushRef="#br1" timeOffset="1.17714E6">22449 10418,'-50'-50,"100"100,-75-149,99 99,-24-50,-1 50,1 0</inkml:trace>
  <inkml:trace contextRef="#ctx0" brushRef="#br1" timeOffset="1.17751E6">22920 10096,'0'-25,"-25"25,-25 49,50 26,-49 24,49 50,0-25,49 0,-24-25,50 0,-26-49,26-1,-26-49,-24 25,0-25</inkml:trace>
  <inkml:trace contextRef="#ctx0" brushRef="#br1" timeOffset="1.17783E6">23094 10319,'0'0,"0"-25,0 50,-50 49,50 1,-50-1,50-24,0-1,0-24,-49 25</inkml:trace>
  <inkml:trace contextRef="#ctx0" brushRef="#br1" timeOffset="1.17806E6">22945 10418,'0'0,"49"25,-24 24,0-49,25 50,-26-50,26 25,-25-25,0 49</inkml:trace>
  <inkml:trace contextRef="#ctx0" brushRef="#br1" timeOffset="1.17832E6">23218 10096,'49'0,"-24"0,25 24,-1 51,1-1,-1 1,-49-1,50 25,-50 25,0-49,0-1,0-24,0-1,-25 1,25-1,-49 1</inkml:trace>
  <inkml:trace contextRef="#ctx0" brushRef="#br1" timeOffset="1.17879E6">22275 12030,'0'25,"25"-25,24 0,1 0,-25 0,24-25</inkml:trace>
  <inkml:trace contextRef="#ctx0" brushRef="#br1" timeOffset="1.17894E6">22275 12254,'124'0,"-248"0,298-25,-125 25,1 0,-1-25</inkml:trace>
  <inkml:trace contextRef="#ctx0" brushRef="#br1" timeOffset="1.17963E6">22920 10294,'0'-50,"49"50,1-49,0 49,-1 0</inkml:trace>
  <inkml:trace contextRef="#ctx0" brushRef="#br1" timeOffset="1.18052E6">22994 11757,'-49'0,"24"0,0 0,25 50,74-100,1 50,49-49,-50 49,-24-75,-25 75</inkml:trace>
  <inkml:trace contextRef="#ctx0" brushRef="#br1" timeOffset="1.18099E6">23044 11807,'149'74,"-298"-148,323 148,-150-74,-24 50,50-25,-50 49,0-24,0-1,0 1,-25 25,25-26,0 1,-25-25,25 24,0-24,0 0,25-25,0-25,49-25,1 26,-26-26,1 25,-25 25,-25-25</inkml:trace>
  <inkml:trace contextRef="#ctx0" brushRef="#br1" timeOffset="1.18277E6">23590 11782,'0'-25,"-50"25,50-49,25 49,0-25,24 25,1 0,-1 74,-49-49,0 0,0 25,0-26,0 1,-24 50,-1-75,25-25,74-25,-74 25,50-24,-50 24,25 0,-25-24,0 24,-25 25,25 74,0-24,0-1,74-49,-49 0,49 0,-49 0</inkml:trace>
  <inkml:trace contextRef="#ctx0" brushRef="#br1" timeOffset="1.18342E6">23937 11261,'0'0,"0"-49,0 98,0 1,49 49,1 50,0 25,-1-26,1-48,-50-26,50-24,-50-1,0-74,-25 1,25-51,-50 1,50-25,-74-25,74 74,-25 0,25 26,0-1,25 25,24-50,-24 50,25 25,-50 0,0 0,0 49,0-49,-25 0,0-25,-24 49,24-49</inkml:trace>
  <inkml:trace contextRef="#ctx0" brushRef="#br1" timeOffset="1.18373E6">24309 11261,'0'0,"-50"0,50 50,0 24,0 1,50 24,0 0,-26-24,26-26,-25 1,-25-25,49-25</inkml:trace>
  <inkml:trace contextRef="#ctx0" brushRef="#br1" timeOffset="1.18422E6">24507 11410,'0'-49,"0"98,50-98,0 49,-26 0,26 0,-50 49,0-24,0 0,0 0,0 49,0-49,-25-25,25-75,50 26,-50 24,49-25,-49 26,0-1,25-25,-25 1,0 24,0 50,0-1,0 26,0 24,0-49,25 0,-25 25,74-50,-49 24,25-24</inkml:trace>
  <inkml:trace contextRef="#ctx0" brushRef="#br1" timeOffset="1.18447E6">25003 10914,'0'0,"0"0,25 25,25 24,-1 51,-49-1,50 0,-50-24,0-1,0 0,0-24,0 0,0-1,-50 1,-24-1,24-49,26 50</inkml:trace>
  <inkml:trace contextRef="#ctx0" brushRef="#br1" timeOffset="1.18584E6">17661 7590</inkml:trace>
  <inkml:trace contextRef="#ctx0" brushRef="#br1" timeOffset="1.18683E6">19869 7317,'0'0,"25"0</inkml:trace>
  <inkml:trace contextRef="#ctx0" brushRef="#br1" timeOffset="1.18776E6">17587 9302,'25'0</inkml:trace>
  <inkml:trace contextRef="#ctx0" brushRef="#br1" timeOffset="1.18836E6">19943 9426,'0'0</inkml:trace>
  <inkml:trace contextRef="#ctx0" brushRef="#br1" timeOffset="1.18923E6">17388 11137,'25'0,"25"0,-25 0</inkml:trace>
  <inkml:trace contextRef="#ctx0" brushRef="#br1" timeOffset="1.18985E6">20663 11088,'-25'0</inkml:trace>
  <inkml:trace contextRef="#ctx0" brushRef="#br1" timeOffset="1.1907E6">17289 13196,'25'0,"0"0</inkml:trace>
  <inkml:trace contextRef="#ctx0" brushRef="#br1" timeOffset="1.19123E6">20886 12774,'-25'0,"-25"0</inkml:trace>
  <inkml:trace contextRef="#ctx0" brushRef="#br1" timeOffset="1.19217E6">18033 15280</inkml:trace>
  <inkml:trace contextRef="#ctx0" brushRef="#br1" timeOffset="1.19342E6">20539 14808</inkml:trace>
  <inkml:trace contextRef="#ctx0" brushRef="#br1" timeOffset="1.19613E6">22374 13543,'-49'0,"49"-24,49 24,1 0,24-50,-24 50,-25 0,24 0</inkml:trace>
  <inkml:trace contextRef="#ctx0" brushRef="#br1" timeOffset="1.1963E6">22424 13692,'99'0,"-198"0,272 0,-98-49,-1 49,1-50</inkml:trace>
  <inkml:trace contextRef="#ctx0" brushRef="#br1" timeOffset="1.19754E6">23019 13171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4-07T08:26:05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18529 422,'0'-25,"-24"25,-1 25,25-1,-50-24,50 75,-49-50,49 0,-25 24,25-24,-50 25,50-26,-25 51,-24-26,24 1,-25 0,50-1,-24-49</inkml:trace>
  <inkml:trace contextRef="#ctx0" brushRef="#br0" timeOffset="1507.8218">18108 471,'0'-25,"25"25,24 0,-49 25,25-25,-25 50,25-25,24-25,-49 25,25-25,-25 49,25-24,-25 0,50 24,-50-24,49 25,-49-25,50-1,-50 26,74-25,-74 0,50-25,-50 49,25-49,-25 25,24-25,-24 25,50-25,-25 0,-25 49,0-24</inkml:trace>
  <inkml:trace contextRef="#ctx0" brushRef="#br0" timeOffset="2347.0858">18976 918,'0'-50,"0"25,0 1,0 48,0 26,0 0,0-1,0 1,0-1,50 1,-50 24,0-24,0 0,0-26,-25-24</inkml:trace>
  <inkml:trace contextRef="#ctx0" brushRef="#br0" timeOffset="9369.3992">18728 1712,'-50'49,"50"-24,-74 0,49 49,-25-24,26-1,24-24,-50 25,50-25,-25-25,25 24,-25-24</inkml:trace>
  <inkml:trace contextRef="#ctx0" brushRef="#br0" timeOffset="9721.5834">18381 1860,'0'0,"-50"0,75 0,74 50,-74-25,24 24,26-24,-50 25,-1-25,51 49,-50-49</inkml:trace>
  <inkml:trace contextRef="#ctx0" brushRef="#br0" timeOffset="10425.1864">18976 2158,'0'-50,"0"75,0 0,-25 25,0-50,25 49,-24-49,24-25,0-24,0 24,49-25,1 50,-1 0,-49 25,50-25,-50 75,0-26,0 1,0-25,0-1,0 26,0-25,-25 0,25 24,-49-24,24-25,-25 50,25-1,75-49,-25 0,24-25,-24 25,0 0,0 0</inkml:trace>
  <inkml:trace contextRef="#ctx0" brushRef="#br0" timeOffset="14740.9751">18926 3101,'0'74</inkml:trace>
  <inkml:trace contextRef="#ctx0" brushRef="#br0" timeOffset="14923.4908">18926 3448,'0'49,"0"-24</inkml:trace>
  <inkml:trace contextRef="#ctx0" brushRef="#br0" timeOffset="15062.1192">18926 3746,'0'49</inkml:trace>
  <inkml:trace contextRef="#ctx0" brushRef="#br0" timeOffset="15200.7608">18926 3870,'25'74</inkml:trace>
  <inkml:trace contextRef="#ctx0" brushRef="#br0" timeOffset="15924.3284">19174 4465,'-49'25,"49"24,-50 1,25-1,-24 51,-1-26,25 1,25-26,-74-24,74 0,-25-25,25 49,-25-49</inkml:trace>
  <inkml:trace contextRef="#ctx0" brushRef="#br0" timeOffset="16277.2893">18777 4564,'25'50,"25"-26,0 26,-1 24,26-24,-26 0,1 24,-1-24,-24-25,25 24,-25-24</inkml:trace>
  <inkml:trace contextRef="#ctx0" brushRef="#br0" timeOffset="16967.4448">19373 5011,'0'0,"25"0,-25 49,49-24,-49 25,0-26,0 26,0 0,0-1,0-24,0 0,-25-25,1 0,24-50,0 25,0 1,0-26,49-24,-24 24,25 25,-1 25,-24 0,25 0,-50 25,0 0,0 24,0 1,0-25,0 0,0 24,24-24,1-25</inkml:trace>
  <inkml:trace contextRef="#ctx0" brushRef="#br0" timeOffset="30450.0632">14858 471,'0'-25,"0"1,0-1,0 50,0 24,0 1,0 0,0-1,0 1,0-25,0 24</inkml:trace>
  <inkml:trace contextRef="#ctx0" brushRef="#br0" timeOffset="31245.4567">14858 571,'0'-50,"0"25,25 0,-25-24,50 49,-25 24,24 26,1 0,-25-25,-25-1,99 26,-99-25,49-25,-49 49,25-49,-25-24,0-1,0 0,0-49,0 24,0 25,0 0,0-24,-49 49,49-25,0 0,24 25,26 0,0-50,-26 50,26 0,0 25</inkml:trace>
  <inkml:trace contextRef="#ctx0" brushRef="#br0" timeOffset="68927.3885">22424 620,'0'-49,"25"73,24 1,-24 50,49 24,1 25,-1 25,1-50,-51 0,26-25,-25-24,-25-25,49-25,-49 49,-24-49</inkml:trace>
  <inkml:trace contextRef="#ctx0" brushRef="#br0" timeOffset="69605.8319">22994 719,'0'0,"50"-49,-50 24,25 25,-25-25,0-24,-50 98,25-24,-49 49,-1 100,1 24,0-24,-1 0,26-75,-1 0,50-49,-50-25,50 24,0-74</inkml:trace>
  <inkml:trace contextRef="#ctx0" brushRef="#br0" timeOffset="70916.8493">22077 1910,'0'0,"-25"0,25 25,49 24,-49-24,50 25,0-1,-1-49,-24-24,-25-1,50 0,-50-25,49 26,-24-1,25 25,-1 0,-24 0,-25 74,50-24,-50-25,49-25,-49 24,25-24,-25-24,50-26,-1-24,-49 24,75 25,-51 25,-24-49,25 49,25 0,-1 0,-49 24,50-24,-50 50,50-50,-50 50,49-50,-49 24,25-24,25 0,-1 0,-24-49,25 24,-50 0,49-24,1 24,-25 25</inkml:trace>
  <inkml:trace contextRef="#ctx0" brushRef="#br0" timeOffset="79214.1649">8310 9996,'-50'0,"26"0,48 0,51-49,-1 49,25 0,25-50,0 50,25-50,-74 50,-26 0,-24 0,-50 0,-24 0,24 0</inkml:trace>
  <inkml:trace contextRef="#ctx0" brushRef="#br0" timeOffset="79731.2466">8409 10220,'0'0,"25"0,49 0,26-25,24 25,-50 0,0-25,-24 25,-25 0,0 0,-25-25</inkml:trace>
  <inkml:trace contextRef="#ctx0" brushRef="#br0" timeOffset="90479.54">19472 9302,'-25'0,"25"25,0-1,25 26,-25 0,50 49,-50-50,0 1,24-25,-24 24,50-49,0-74,-1-50,50-50,1 26,24 24,0-1,-25 1,0 75,-49-26,-1 51,-24 24,-25-25,50 25,-75 0,-25 0,26 0,-26 49,0-49</inkml:trace>
  <inkml:trace contextRef="#ctx0" brushRef="#br0" timeOffset="90955.7366">19943 8880,'0'-50,"0"75,50 25,-50-1,50 26,-50-1,24-24,-24 24,50-49,-25-25,0 0,49-74,-24 49,-26-25,51-24,-1-1,25-24,-24 25,-1-1,-49 51,0 24,24 0,-73 0</inkml:trace>
  <inkml:trace contextRef="#ctx0" brushRef="#br0" timeOffset="91946.7816">21035 9351,'0'0,"49"-49,-49-1,0 25,0-24,0 24,-49 25,49-50,-50 50,25 0,-24 0,-1 0,-24 50,24 24,0-24,50 0,-24-1,24 1,0-1,49-24,1 25,49-25,-49-25,24 74,-24-74,-1 25,-49 24,-24-49,-26 50,-24-50,24 25,0-25,1 0</inkml:trace>
  <inkml:trace contextRef="#ctx0" brushRef="#br0" timeOffset="92215.586">21184 9079,'0'0,"0"-25,49 25,-24 0,-25 74,0 50,50 50,-50-50,49 0,-49-25,50-25,-50 1,0-50</inkml:trace>
  <inkml:trace contextRef="#ctx0" brushRef="#br0" timeOffset="92674.705">21184 9649,'-50'-50,"100"50,24 0,25 0,50 0,-50-49,-24 49,-26 0,1-25,-50 0,0-24,-50 98,25-24,-24 25,49-1,0-24,0 0,0 24,0 1,25-50,-1-74,-24 24,50 0,-50 1,0 24,25-25,0 50,24 50,-24 0,25-1,-26-24</inkml:trace>
  <inkml:trace contextRef="#ctx0" brushRef="#br0" timeOffset="92942.292">22027 8806,'0'0,"0"-50,0 124,0 1,0 24,50 0,-50 1,74 48,-74-48,74-1,-74-50,0-24,-49-50,-1-49</inkml:trace>
  <inkml:trace contextRef="#ctx0" brushRef="#br0" timeOffset="93199.8818">22027 9302,'-50'-50,"100"100,-75-100,75 50,-1 0,26 0,-1 0,-24-25,-25 25,49-49,-74 98,0-24,0 25,0-1,0 1,0 0,0-26,0 1</inkml:trace>
  <inkml:trace contextRef="#ctx0" brushRef="#br0" timeOffset="93330.8992">22473 8954,'0'-24,"50"24,0 0</inkml:trace>
  <inkml:trace contextRef="#ctx0" brushRef="#br0" timeOffset="93874.8888">22796 8979,'0'0,"-25"-25,0 25,25 25,-49-25,49 75,0-50,0-1,0 1,24 25,1-25,25 24,-25-24,-25 0,49-25,-49 49,-25-49,-24 0,24-24,-25 24,50-25,25 0,25-25,-1 26,26-26,-26 25,1-24,0-1,24-74,-24 25,-1-25,-49 49,25 26,-25 24,0-25,-25 50,-49 25,74 0,-25 24,25 1,0 49,0 0,0 50,25 50,0-75,-25-50,49-24,-49-25,0 24,-24-49</inkml:trace>
  <inkml:trace contextRef="#ctx0" brushRef="#br0" timeOffset="94027.1936">23118 9079,'0'-25,"25"25,0 0,25 0,-1 0,26 0,-26 0,-24 0,0 0</inkml:trace>
  <inkml:trace contextRef="#ctx0" brushRef="#br0" timeOffset="94166.0454">23441 9004,'25'0,"-50"0,50 25,-25 25,0 24,0 0,0 1,0-26,0-24</inkml:trace>
  <inkml:trace contextRef="#ctx0" brushRef="#br0" timeOffset="94326.8819">23565 8682,'0'0,"0"24,0 1,25 25,-25-1</inkml:trace>
  <inkml:trace contextRef="#ctx0" brushRef="#br0" timeOffset="94753.3862">23862 9004,'0'25,"0"0,25-50,-25-25,-49 1,-1 49,25 0,0 24,-24 1,24 25,25 0,0-1,0 26,0-26,0-24,50 25,-1-50,1 24,-1-24,26 0,-1 0,-24-24</inkml:trace>
  <inkml:trace contextRef="#ctx0" brushRef="#br0" timeOffset="94901.6435">24383 9079,'0'0</inkml:trace>
  <inkml:trace contextRef="#ctx0" brushRef="#br0" timeOffset="146214.2457">20588 2654,'0'-25,"-25"25,1 0,-1 0,25 75,-50-50,50-1,-49 26,49-25,0 24,0 1,0 24,0 1,-50 49,50-50,0 1,0-26,25-24,-25 0,49-25,-24 49,50-49,-1 0,0 0,26-49,-26 49</inkml:trace>
  <inkml:trace contextRef="#ctx0" brushRef="#br0" timeOffset="151356.0626">20811 2902,'0'50,"-24"-50,-26 49,25-49,100-24,-75 48,0 26,-25-50,25 50,-25-50,25 24,-25-24,25-49,0-1,50 50,-50 25,0 0,-25 0,0-25,25-25,0 0,25 25,-25 25,0 0,-25-25,25-25,0 0,0 0,0-24,0-1,0 25,50 0,-25 25,-25-49,24 49,1 0,25 0,-25 0,0 25,-25-1,0 26,0 0,0-1,0 1,-50-25,-25 49,75-49,25-25,50 0,-50-50,-1 50,26 0,-50-25</inkml:trace>
  <inkml:trace contextRef="#ctx0" brushRef="#br0" timeOffset="151625.3713">21233 3001,'50'0,"-25"25,-25 0,0 0,0 24,0 26,0-50,0-1,-50 26</inkml:trace>
  <inkml:trace contextRef="#ctx0" brushRef="#br0" timeOffset="152397.6117">21655 2778,'-25'0,"-25"0,50-25,0-24,25 49,-25-25,75 25,-26 0,1 0,-25 0,-25 25,0 24,0-24,0 25,0-1,0 1,-25 0,-25-26,25 26,1-50,-26 50,25-50,25-25,50 25,-25-25,-1 25,26 0,-25 0,0 0,24 0,-49 50</inkml:trace>
  <inkml:trace contextRef="#ctx0" brushRef="#br0" timeOffset="152621.2456">22027 3026,'0'0,"0"-74,25 74,24-25,-24 25,-25 25,0 0,0 24,0-24,0 0,0 24,0-24,0 0,-25 0</inkml:trace>
  <inkml:trace contextRef="#ctx0" brushRef="#br0" timeOffset="153348.4623">22498 2604,'0'-24,"25"24,0-25,24 25,-24 0,0 0,0 0,49 0,-74 25,0-1,0 1,0 25,-49-50,24 50,-25-26,1-24,73 0,51 0,-26 0,1 0,-25 25,-25 25,0-1,0-24,-25 25,-25-50,26 49,-1-49</inkml:trace>
  <inkml:trace contextRef="#ctx0" brushRef="#br0" timeOffset="153566.089">23143 2778,'50'-25,"-50"50,0 0,0 0,0 24,0-24,0 0,0 25</inkml:trace>
  <inkml:trace contextRef="#ctx0" brushRef="#br0" timeOffset="154213.9344">23441 2530,'25'-25,"-25"-24,0 24,0 74,0-24,0 50,0-51,0 1,0 0,24 25,51-1,-26-49,1 0,0 0,-26 0,1-24,25 24,-50-50,25 25,-25-25,0 26,0-26,0 25,0 75,0-25,0 24,0 1,0 0,0-26,0 1,0 25,24-50,-24 49,50-49</inkml:trace>
  <inkml:trace contextRef="#ctx0" brushRef="#br0" timeOffset="154430.6091">24210 2580,'0'-25,"25"25,-25 25,0-1,0 1,0 0,0 25,0-25,0-1</inkml:trace>
  <inkml:trace contextRef="#ctx0" brushRef="#br0" timeOffset="155057.4152">24557 2257,'0'-25,"0"50,0 25,0 24,50-24,-50 24,0-24,0-1,0-24,0 0,0 25,24-50</inkml:trace>
  <inkml:trace contextRef="#ctx0" brushRef="#br0" timeOffset="155420.1952">24830 1910,'0'0,"0"-25,25 25,24 0,-49 50,50-25,-50 24,74 26,-74-1,25 0,-25-24,0 24,50 1,-50-1,0 1,0-1,0-24,-25 24,-25-24,25-1,-49-24,24 25,1-25,-1 24</inkml:trace>
  <inkml:trace contextRef="#ctx0" brushRef="#br0" timeOffset="157664.7305">19894 3150,'0'-25,"0"1,0-1,-100 25,51 99,49-74,-50 0,50 24,25 1,0-50,24 25,26-25,-25 0,-26 0,1 49,-25 1,0-25,-25-25,-24 49,24-49,-25 25</inkml:trace>
  <inkml:trace contextRef="#ctx0" brushRef="#br0" timeOffset="157857.9064">20117 3373,'0'-49,"0"74,0 24,0 26,0-1,0 0,50-24,-50 0</inkml:trace>
  <inkml:trace contextRef="#ctx0" brushRef="#br0" timeOffset="158545.7599">20167 4068,'0'-25,"-25"0,0-24,-25 49,1 25,24-25,-25 49,26 1,24-1,0-24,74 0,-24-25,-26 0,1 0,25 50,-25-50,-25 24,24-24,-24 25,0 25,-49-25,24-25,0 0,0 0,-24 0</inkml:trace>
  <inkml:trace contextRef="#ctx0" brushRef="#br0" timeOffset="159214.9409">20489 4242,'0'-25,"0"74,-50-49,26 0,24-24,0-26,0 25,24 25,26 0,-25 0,0 0,-1 0,26 0,-25 50,-25-25,0 49,0-49,0 0,-50 24,25-24,1 25,-51-50,75-50,0 0,50 50,-25-24,-1 24,26 0,-25 0,24 0,-24 0,25 0,-1 49</inkml:trace>
  <inkml:trace contextRef="#ctx0" brushRef="#br0" timeOffset="159535.6551">20985 3820,'0'-25,"-49"25,49 25,-50 25,50 24,0 25,0 0,0 1,50-1,-26-50,26-24,24-25,50 75,-49-75,-26 0,1 0</inkml:trace>
  <inkml:trace contextRef="#ctx0" brushRef="#br0" timeOffset="168671.1293">21283 4068,'0'-25,"0"-24,-50 49,50-25,0 0,0-25,0 75,0 0,25 0,-25 49,0-24,25-1,-25-24,0 25,0-1,49-49</inkml:trace>
  <inkml:trace contextRef="#ctx0" brushRef="#br0" timeOffset="169217.9415">21605 4043,'25'0,"-25"-25,25 25,24 0,-49 50,25 0,-25-26,0 26,0 0,-25-50,25 49,-24-49</inkml:trace>
  <inkml:trace contextRef="#ctx0" brushRef="#br0" timeOffset="170022.2781">22077 3795,'0'-25,"0"-24,0 24,24 25,26-25,0 25,-1 0,-24 0,-25 25,0 25,0-26,0 1,0 50,-50-75,1 74,24-74,25-25,25 25,24 0,1 25,-50 25,0-26,25 1,-25 25,0-25,0 24,-75-49,51 50,-26-50,50-25,-50 25,50-25,50 0,0 25,-1 0,-24 0,0 0</inkml:trace>
  <inkml:trace contextRef="#ctx0" brushRef="#br0" timeOffset="170217.9871">22573 3944,'0'-25,"24"25,1 0,-25 50,0-1,0 1,0 0,0-26,0 26,0-25</inkml:trace>
  <inkml:trace contextRef="#ctx0" brushRef="#br0" timeOffset="170929.7581">22994 3597,'0'74,"0"-24,0 24,0-24,0-1,25-24,25 25,-25-50,24 0,1 0,-1-25,-49-25,50 26,-50-26,0 0,0 26,0 48,-25 51,25-26,0 1,0 0,0-26,0 26,0-25,50 0,-50 24,0-24</inkml:trace>
  <inkml:trace contextRef="#ctx0" brushRef="#br0" timeOffset="175173.9359">23838 3795,'0'-25,"24"25,-24 25,0 25,0-1,0-24,0 0,-49-25,49 50</inkml:trace>
  <inkml:trace contextRef="#ctx0" brushRef="#br0" timeOffset="175803.2515">24185 3522,'0'25,"-25"-50,25-24,0 24,0 0,25 25,0 0,24 0,1 0,0 0,-50 50,0 24,0-49,0 24,0 1,-25 0,25-25,-75 24,51-24,-51 49,125-98,-25 24,-1 0,26-25,-25 25,0 0,-1 0</inkml:trace>
  <inkml:trace contextRef="#ctx0" brushRef="#br0" timeOffset="176178.2504">24607 3646,'49'0,"-24"25,-25 50,0-51,0 51,0-50,-25-25</inkml:trace>
  <inkml:trace contextRef="#ctx0" brushRef="#br0" timeOffset="176635.5443">24830 3398,'0'-25,"0"50,25 0,-25 25,0-1,0 1,49-1,-49-24,0 25,0 0</inkml:trace>
  <inkml:trace contextRef="#ctx0" brushRef="#br0" timeOffset="176994.726">25003 3274,'0'-49,"25"24,25 25,-25 0,-25 25,49 24,-49 1,50 24,-50 1,25-1,-25 0,0 1,0-1,0 26,0 24,-50-50,-24 0,24 1,0-26,-49 1</inkml:trace>
  <inkml:trace contextRef="#ctx0" brushRef="#br0" timeOffset="181579.5516">21184 3026,'0'-49,"0"24,0 0,-25-25,25 26,0-1,-50 25,50-25,0-25,-25 50,25-24,-24 24,24-25,-50 25,50-25,-25 25,0-50,1 50,-26 0,25 0,0 0,-24 0,24 0,0 0,0 0,25 50,-49-50,49 25,-25-25,25 49,0 1,-25-50,25 50,0-1,0 1,0-25,0-1,0 26,0-25,0 0,0-1,0 26,0-25,0 24,0-24,0 25,0-25,50 24,24-24,-24 25,-1-50,26 0,-50 0,24 0,-24 0,0 0,24-25,1 25,-50-25,25 25,-25-25,25 25,-25-49,49 49,-49-25,0 0,0-25,0 26,0-1,0 0,0-25,0 26,0-1,0 0,0-25,0 26,0-1,0-25,0-24,0 49,-25 25,1 0</inkml:trace>
  <inkml:trace contextRef="#ctx0" brushRef="#br0" timeOffset="182350.5807">20588 2183,'-25'0,"25"-25,25 25,0 25,99 49,-74-49,-1 25,1-50,-25 49,24 1</inkml:trace>
  <inkml:trace contextRef="#ctx0" brushRef="#br0" timeOffset="182771.3461">20936 2108,'0'-24,"-50"48,50 26,-50 49,1-49,49-1,-50 1,50 0,-50-50,50 24,25-24,0 0,0 0</inkml:trace>
  <inkml:trace contextRef="#ctx0" brushRef="#br0" timeOffset="183094.3312">21208 2257,'0'-25,"0"50,0 0,50 49,-50-24,0 0,0-1,0 1,0-1</inkml:trace>
  <inkml:trace contextRef="#ctx0" brushRef="#br0" timeOffset="184360.7404">22176 2803,'0'-25,"0"-24,0 24,0 0,-50 25,50-50,-25 50,25-25,-24 25,24-24,-50 24,0 0,50-50,-74 50,49 0,-49 0,49 0,0 0,-49-25,49 25,-25 0,1 0,49 50,-25-50,-25 49,25 1,25-25,-49 25,49-26,0 26,-25 0,25 24,0-24,0-1,-50 1,50-1,0-24,0 25,0-1,25-24,-25 25,99-25,-74 24,0-49,49 50,-24-50,0 0,24 0,-24 0,-1 0,1 0,-1 0,1 0,-25 0,-25-50,50 50,-50-25,49 1,-49-26,0 25,0 0,0-24,0 24,0 0,0-24,-25-26,25 26,-24-1,24 25,-50-24,25-1,25 25</inkml:trace>
  <inkml:trace contextRef="#ctx0" brushRef="#br0" timeOffset="184766.4834">21605 2059,'25'0,"0"0,24 99,-24-74,25 24,-25-24,-1 25</inkml:trace>
  <inkml:trace contextRef="#ctx0" brushRef="#br0" timeOffset="185010.0407">21828 2108,'0'-49,"-24"49,-26 0,0 49,50-24,0 0,-49 49,49-49,0 25,0-25</inkml:trace>
  <inkml:trace contextRef="#ctx0" brushRef="#br0" timeOffset="185451.9482">21928 2257,'0'-49,"24"49,-24-25,25 25,25 0,-50 49,0 1,0 0,-25-1,25-24,-25-25,50 0,0 0,49 0,-24 0,-25-50,0 50,24 0</inkml:trace>
  <inkml:trace contextRef="#ctx0" brushRef="#br0" timeOffset="186850.461">21605 4093,'0'0,"-25"0,25-50,0 25,0 1,-49-26,49 0,-25 1,25-1,-25 50,25-49,-49 49,49-25,-50 25,-24-25,-1 25,50 0,-24 0,-1 0,25 0,-24 0,49 50,-25-50,25 49,-50 1,50-25,-24 24,24-24,0 25,-50-1,50 1,0 24,0-24,0-1,0 1,0 24,0-49,25 0,24 25,-24-26,25 26,-25-50,-1 25,26-25,-25 0,0 0,-1 0,26 0,-25 0,24-50,-24 25,0-24,25 24,-50 0,49-24,-49 24,50-25,-50 25,0-24,0-1,0 1,0-1,-25 0,25 26,-25-1,25-25,-74 25,74-24,-25 49,0 25,25 24</inkml:trace>
  <inkml:trace contextRef="#ctx0" brushRef="#br0" timeOffset="187248.6762">21258 4862,'-25'0,"75"25,-25-25,-25 49,74-49,-74 50,25-50,-25 25,25-25</inkml:trace>
  <inkml:trace contextRef="#ctx0" brushRef="#br0" timeOffset="187420.9748">21456 4688,'0'-25,"0"50,-24-25,24 50,-100 49,100-25,-49-24,49 0,0-26</inkml:trace>
  <inkml:trace contextRef="#ctx0" brushRef="#br0" timeOffset="187623.5265">21630 4713,'0'0,"0"25,0-1,50 26,-50 0,49-25</inkml:trace>
  <inkml:trace contextRef="#ctx0" brushRef="#br0" timeOffset="188488.6114">22498 3795,'0'-25,"0"1,0-26,0 0,0 25,-49-24,24-1,-25 50,50-25,-49 25,-1 0,25-49,-24 49,24 0,0 0,0 0,-24 49,24-49,-25 25,25-25,25 50,-49-1,49-24,-50 25,50 0,0 24,-25 50,25-50,0 26,0-1,0 0,0-25,25-24,0 0,24-26,-24 1,25-25,0 50,-1-50,1 0,-1 0,1 0,0 0,24-25,0 0,-24-24,0-1,24 25,-49-49,-25 49,49-25,-49 1,0-26,0 26,0 24,-24 0,24-24,-75-26,75 50,-49-24,-1 49,25-25,0 25,-24 0,24 0,25 50</inkml:trace>
  <inkml:trace contextRef="#ctx0" brushRef="#br0" timeOffset="188742.8359">22374 4614,'0'24,"0"26,50 0,-50-1,74 26,-74-50,50-1,-25 51,24-75</inkml:trace>
  <inkml:trace contextRef="#ctx0" brushRef="#br0" timeOffset="188909.3915">22647 4614,'0'0,"-50"24,1 26,24 0,25-1,-74 26,74-26,0-24</inkml:trace>
  <inkml:trace contextRef="#ctx0" brushRef="#br0" timeOffset="189274.5209">22721 4787,'0'0,"0"-49,25 49,25 0,-1 0,-24 0,-25 24,0 1,0 0,0 0,0 25,-25-26,1 1,24 25,-50-25,75-25,0 0,24 0,-24-50,0 50,24-50,-24 50</inkml:trace>
  <inkml:trace contextRef="#ctx0" brushRef="#br0" timeOffset="393859.2666">11162 13543,'0'0,"50"-24,-25 24,24 0,1 0,25 0,24-25,0 25,25 0,25-50,-25 50,49 0,26-49,-25 49,-26 0,-24 0,-24 0,-51 0,1 0,-25 0,24 0,-24 0,0 0,24 0,-73 0</inkml:trace>
  <inkml:trace contextRef="#ctx0" brushRef="#br0" timeOffset="395044.23">17909 13494,'-49'0,"98"-25,75 25,75-50,74 50,24-49,26 49,74 0,-100 0,-24-50,-99 50,-75-49,-49 49,-26 0,-24-25</inkml:trace>
  <inkml:trace contextRef="#ctx0" brushRef="#br0" timeOffset="398827.1982">21432 12303,'0'-25,"-25"25,0 0,50 0,24 0,26 0,24 0,-25 0,1 0,-26 0,1 0,-25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customXml" Target="../ink/ink10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customXml" Target="../ink/ink1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emf"/><Relationship Id="rId4" Type="http://schemas.openxmlformats.org/officeDocument/2006/relationships/customXml" Target="../ink/ink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emf"/><Relationship Id="rId4" Type="http://schemas.openxmlformats.org/officeDocument/2006/relationships/customXml" Target="../ink/ink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SAMPLING THEORY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DOYEL SARKAR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57680" y="2661120"/>
              <a:ext cx="616320" cy="196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8320" y="2651760"/>
                <a:ext cx="635040" cy="21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Statistics and Parameters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statistic</a:t>
            </a:r>
            <a:r>
              <a:rPr lang="en-US" dirty="0" smtClean="0"/>
              <a:t> is a numerical value computed from a sample or </a:t>
            </a:r>
            <a:r>
              <a:rPr lang="en-US" dirty="0" smtClean="0">
                <a:solidFill>
                  <a:srgbClr val="FF0000"/>
                </a:solidFill>
              </a:rPr>
              <a:t>A </a:t>
            </a:r>
            <a:r>
              <a:rPr lang="en-US" b="1" dirty="0">
                <a:solidFill>
                  <a:srgbClr val="FF0000"/>
                </a:solidFill>
              </a:rPr>
              <a:t>statistic</a:t>
            </a:r>
            <a:r>
              <a:rPr lang="en-US" dirty="0">
                <a:solidFill>
                  <a:srgbClr val="FF0000"/>
                </a:solidFill>
              </a:rPr>
              <a:t> is a </a:t>
            </a:r>
            <a:r>
              <a:rPr lang="en-US" dirty="0" smtClean="0">
                <a:solidFill>
                  <a:srgbClr val="FF0000"/>
                </a:solidFill>
              </a:rPr>
              <a:t>function of sample observations</a:t>
            </a:r>
            <a:r>
              <a:rPr lang="en-US" dirty="0" smtClean="0"/>
              <a:t>. Its value may differ for different samples. </a:t>
            </a:r>
            <a:br>
              <a:rPr lang="en-US" dirty="0" smtClean="0"/>
            </a:br>
            <a:r>
              <a:rPr lang="en-US" i="1" dirty="0" smtClean="0"/>
              <a:t>e.g. sample mean, sample standard deviation , and sample proportion   . 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parameter</a:t>
            </a:r>
            <a:r>
              <a:rPr lang="en-US" b="1" i="1" dirty="0" smtClean="0"/>
              <a:t> </a:t>
            </a:r>
            <a:r>
              <a:rPr lang="en-US" dirty="0" smtClean="0"/>
              <a:t>is a numerical value associated with a population. Considered fixed and unchanging. </a:t>
            </a:r>
            <a:r>
              <a:rPr lang="en-US" i="1" dirty="0" smtClean="0"/>
              <a:t>e.g. population mean </a:t>
            </a:r>
            <a:r>
              <a:rPr lang="en-US" i="1" dirty="0" smtClean="0">
                <a:latin typeface="Symbol" pitchFamily="18" charset="2"/>
              </a:rPr>
              <a:t>m</a:t>
            </a:r>
            <a:r>
              <a:rPr lang="en-US" i="1" dirty="0" smtClean="0"/>
              <a:t>, population standard deviation </a:t>
            </a:r>
            <a:r>
              <a:rPr lang="en-US" i="1" dirty="0" smtClean="0">
                <a:latin typeface="Symbol" pitchFamily="18" charset="2"/>
              </a:rPr>
              <a:t>s</a:t>
            </a:r>
            <a:r>
              <a:rPr lang="en-US" i="1" dirty="0" smtClean="0"/>
              <a:t>, and population proportion p.</a:t>
            </a:r>
            <a:endParaRPr lang="en-US" dirty="0" smtClean="0"/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000" y="187560"/>
              <a:ext cx="7670880" cy="5992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178200"/>
                <a:ext cx="7689600" cy="60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884240" y="9000"/>
              <a:ext cx="6251040" cy="4456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4880" y="-360"/>
                <a:ext cx="6269760" cy="447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What is a sampling distribution of a statistic?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The </a:t>
            </a:r>
            <a:r>
              <a:rPr lang="en-IN" b="1" dirty="0" smtClean="0"/>
              <a:t>sampling distribution of a statistic is the distribution of all </a:t>
            </a:r>
            <a:r>
              <a:rPr lang="en-IN" dirty="0" smtClean="0"/>
              <a:t>possible values taken by the statistic when all possible samples of a fixed size </a:t>
            </a:r>
            <a:r>
              <a:rPr lang="en-IN" i="1" dirty="0" smtClean="0"/>
              <a:t>n are taken from the population. It is a theoretical idea—we </a:t>
            </a:r>
            <a:r>
              <a:rPr lang="en-IN" dirty="0" smtClean="0"/>
              <a:t>do not actually build it.</a:t>
            </a:r>
          </a:p>
          <a:p>
            <a:r>
              <a:rPr lang="en-IN" dirty="0" smtClean="0"/>
              <a:t>The sampling distribution of a statistic is the </a:t>
            </a:r>
            <a:r>
              <a:rPr lang="en-IN" b="1" dirty="0" smtClean="0"/>
              <a:t>probability distribution </a:t>
            </a:r>
            <a:r>
              <a:rPr lang="en-IN" dirty="0" smtClean="0"/>
              <a:t>of that statistic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3200" y="875160"/>
              <a:ext cx="8296200" cy="4634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840" y="865800"/>
                <a:ext cx="8314920" cy="4653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6280" y="62640"/>
              <a:ext cx="8992440" cy="678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920" y="53280"/>
                <a:ext cx="9011160" cy="68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773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Suppose that a committee consists of 5 members. The number of children of each of them is given below</a:t>
            </a:r>
          </a:p>
          <a:p>
            <a:pPr marL="82296" indent="0">
              <a:buNone/>
            </a:pPr>
            <a:endParaRPr lang="en-IN" dirty="0" smtClean="0"/>
          </a:p>
          <a:p>
            <a:pPr marL="82296" indent="0">
              <a:buNone/>
            </a:pPr>
            <a:endParaRPr lang="en-IN" dirty="0"/>
          </a:p>
          <a:p>
            <a:pPr marL="82296" indent="0">
              <a:buNone/>
            </a:pPr>
            <a:endParaRPr lang="en-IN" dirty="0" smtClean="0"/>
          </a:p>
          <a:p>
            <a:pPr marL="82296" indent="0">
              <a:buNone/>
            </a:pPr>
            <a:r>
              <a:rPr lang="en-IN" dirty="0" smtClean="0"/>
              <a:t>If a random sample of size 2 is selected with out replacement from the population , find the sampling distribution of the sample mean.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313604"/>
              </p:ext>
            </p:extLst>
          </p:nvPr>
        </p:nvGraphicFramePr>
        <p:xfrm>
          <a:off x="1676400" y="2895600"/>
          <a:ext cx="6096000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914400"/>
                <a:gridCol w="990600"/>
                <a:gridCol w="1016000"/>
                <a:gridCol w="1016000"/>
                <a:gridCol w="1016000"/>
              </a:tblGrid>
              <a:tr h="746760">
                <a:tc>
                  <a:txBody>
                    <a:bodyPr/>
                    <a:lstStyle/>
                    <a:p>
                      <a:r>
                        <a:rPr lang="en-IN" dirty="0" smtClean="0"/>
                        <a:t>Member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No. of Children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09160" y="5688360"/>
              <a:ext cx="6385320" cy="553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9800" y="5679000"/>
                <a:ext cx="6404040" cy="57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6840" y="0"/>
              <a:ext cx="9064080" cy="6849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480" y="-9360"/>
                <a:ext cx="9082800" cy="68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393280" y="491040"/>
              <a:ext cx="6688800" cy="6358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3920" y="481680"/>
                <a:ext cx="6707520" cy="63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917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Statistics and Parameters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statistic</a:t>
            </a:r>
            <a:r>
              <a:rPr lang="en-US" dirty="0" smtClean="0"/>
              <a:t> is a numerical value computed from a sample. Its value may differ for different samples. </a:t>
            </a:r>
            <a:br>
              <a:rPr lang="en-US" dirty="0" smtClean="0"/>
            </a:br>
            <a:r>
              <a:rPr lang="en-US" i="1" dirty="0" smtClean="0"/>
              <a:t>e.g. sample mean, sample standard deviation , and sample proportion   . 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parameter</a:t>
            </a:r>
            <a:r>
              <a:rPr lang="en-US" b="1" i="1" dirty="0" smtClean="0"/>
              <a:t> </a:t>
            </a:r>
            <a:r>
              <a:rPr lang="en-US" dirty="0" smtClean="0"/>
              <a:t>is a numerical value associated with a population. Considered fixed and unchanging. </a:t>
            </a:r>
            <a:r>
              <a:rPr lang="en-US" i="1" dirty="0" smtClean="0"/>
              <a:t>e.g. population mean </a:t>
            </a:r>
            <a:r>
              <a:rPr lang="en-US" i="1" dirty="0" smtClean="0">
                <a:latin typeface="Symbol" pitchFamily="18" charset="2"/>
              </a:rPr>
              <a:t>m</a:t>
            </a:r>
            <a:r>
              <a:rPr lang="en-US" i="1" dirty="0" smtClean="0"/>
              <a:t>, population standard deviation </a:t>
            </a:r>
            <a:r>
              <a:rPr lang="en-US" i="1" dirty="0" smtClean="0">
                <a:latin typeface="Symbol" pitchFamily="18" charset="2"/>
              </a:rPr>
              <a:t>s</a:t>
            </a:r>
            <a:r>
              <a:rPr lang="en-US" i="1" dirty="0" smtClean="0"/>
              <a:t>, and population proportion p.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976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SOME EXAMPLES</a:t>
            </a:r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523999"/>
            <a:ext cx="6858000" cy="364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5410200"/>
            <a:ext cx="4686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964960" y="115920"/>
              <a:ext cx="6117120" cy="4759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600" y="106560"/>
                <a:ext cx="6135840" cy="47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49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SOME EXAMPLES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676399"/>
            <a:ext cx="6477000" cy="2933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8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SOME EXAMPLES</a:t>
            </a:r>
            <a:endParaRPr lang="en-IN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905000"/>
            <a:ext cx="6781800" cy="1486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245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SOME EXAMPLES</a:t>
            </a:r>
            <a:endParaRPr lang="en-IN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143000"/>
            <a:ext cx="37909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981200"/>
            <a:ext cx="2971800" cy="613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2978983"/>
            <a:ext cx="6477000" cy="3879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599080" y="89280"/>
              <a:ext cx="3465000" cy="4116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9720" y="79920"/>
                <a:ext cx="3483720" cy="41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334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 In simple words sampling consists of obtaining information from a larger group or a universe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What is a sampling distribution?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The </a:t>
            </a:r>
            <a:r>
              <a:rPr lang="en-IN" b="1" dirty="0" smtClean="0"/>
              <a:t>sampling distribution of a statistic is the distribution of all </a:t>
            </a:r>
            <a:r>
              <a:rPr lang="en-IN" dirty="0" smtClean="0"/>
              <a:t>possible values taken by the statistic when all possible samples of a fixed size </a:t>
            </a:r>
            <a:r>
              <a:rPr lang="en-IN" i="1" dirty="0" smtClean="0"/>
              <a:t>n are taken from the population. It is a theoretical idea—we </a:t>
            </a:r>
            <a:r>
              <a:rPr lang="en-IN" dirty="0" smtClean="0"/>
              <a:t>do not actually build it.</a:t>
            </a:r>
          </a:p>
          <a:p>
            <a:r>
              <a:rPr lang="en-IN" dirty="0" smtClean="0"/>
              <a:t>The sampling distribution of a statistic is the </a:t>
            </a:r>
            <a:r>
              <a:rPr lang="en-IN" b="1" dirty="0" smtClean="0"/>
              <a:t>probability distribution </a:t>
            </a:r>
            <a:r>
              <a:rPr lang="en-IN" dirty="0" smtClean="0"/>
              <a:t>of that statistic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307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161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THINGS TO UNDERSTAND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SAMPLE MEAN</a:t>
            </a:r>
          </a:p>
          <a:p>
            <a:r>
              <a:rPr lang="en-IN" dirty="0" smtClean="0"/>
              <a:t>SAMPLE STANDARD DEVIATION</a:t>
            </a:r>
          </a:p>
          <a:p>
            <a:r>
              <a:rPr lang="en-IN" dirty="0" smtClean="0"/>
              <a:t>MEAN OF SAMPLE MEAN</a:t>
            </a:r>
          </a:p>
          <a:p>
            <a:r>
              <a:rPr lang="en-IN" dirty="0" smtClean="0"/>
              <a:t>STANDARD DEVIATION OF SAMPLE MEAN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34360" y="1214280"/>
              <a:ext cx="7867080" cy="4938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5000" y="1204920"/>
                <a:ext cx="7885800" cy="495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686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0"/>
            <a:ext cx="7543800" cy="5416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017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676400"/>
            <a:ext cx="51435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4648200"/>
            <a:ext cx="47815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533400"/>
            <a:ext cx="723392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4590000" y="1053720"/>
              <a:ext cx="4474080" cy="3089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80640" y="1044360"/>
                <a:ext cx="4492800" cy="31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28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762000"/>
            <a:ext cx="6705600" cy="3728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05640" y="3384360"/>
              <a:ext cx="6331680" cy="3322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6280" y="3375000"/>
                <a:ext cx="6350400" cy="334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418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13397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32280" y="3107520"/>
              <a:ext cx="6921000" cy="3072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2920" y="3098160"/>
                <a:ext cx="6939720" cy="30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806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457200"/>
            <a:ext cx="6477000" cy="389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55880" y="3509280"/>
              <a:ext cx="7117200" cy="3340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6520" y="3499920"/>
                <a:ext cx="7135920" cy="335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49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381000"/>
            <a:ext cx="6858000" cy="90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752600"/>
            <a:ext cx="6629400" cy="3153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33920" y="1134000"/>
              <a:ext cx="3795480" cy="3572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560" y="1124640"/>
                <a:ext cx="3814200" cy="35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64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685799"/>
            <a:ext cx="6781800" cy="221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61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TERMINOLOGIES</a:t>
            </a:r>
            <a:endParaRPr lang="en-IN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A </a:t>
            </a:r>
            <a:r>
              <a:rPr lang="en-IN" b="1" dirty="0"/>
              <a:t>population</a:t>
            </a:r>
            <a:r>
              <a:rPr lang="en-IN" dirty="0"/>
              <a:t> is the entire group that you want to draw conclusions </a:t>
            </a:r>
            <a:r>
              <a:rPr lang="en-IN" dirty="0" smtClean="0"/>
              <a:t>about.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A </a:t>
            </a:r>
            <a:r>
              <a:rPr lang="en-IN" b="1" dirty="0"/>
              <a:t>sample</a:t>
            </a:r>
            <a:r>
              <a:rPr lang="en-IN" dirty="0"/>
              <a:t> is the specific group that you will </a:t>
            </a:r>
            <a:r>
              <a:rPr lang="en-IN" dirty="0" smtClean="0"/>
              <a:t>collect </a:t>
            </a:r>
            <a:r>
              <a:rPr lang="en-IN" dirty="0"/>
              <a:t>data from. The size of the sample is always less </a:t>
            </a:r>
            <a:r>
              <a:rPr lang="en-IN" dirty="0" smtClean="0"/>
              <a:t>than </a:t>
            </a:r>
            <a:r>
              <a:rPr lang="en-IN" dirty="0"/>
              <a:t>the total </a:t>
            </a:r>
            <a:r>
              <a:rPr lang="en-IN" dirty="0" smtClean="0"/>
              <a:t>size </a:t>
            </a:r>
            <a:r>
              <a:rPr lang="en-IN" dirty="0"/>
              <a:t>of the population</a:t>
            </a:r>
            <a:r>
              <a:rPr lang="en-IN" dirty="0" smtClean="0"/>
              <a:t>.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81000"/>
            <a:ext cx="7315200" cy="391838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57560" y="4036320"/>
              <a:ext cx="7563600" cy="2634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8200" y="4026960"/>
                <a:ext cx="7582320" cy="265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214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81000"/>
            <a:ext cx="6629400" cy="2751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3505200"/>
            <a:ext cx="659587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071880" y="2250360"/>
              <a:ext cx="4384800" cy="3822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2520" y="2241000"/>
                <a:ext cx="4403520" cy="384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52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0877" y="685800"/>
            <a:ext cx="802312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26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Sampling distribution of sample mean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Population Mean : µ</a:t>
                </a:r>
              </a:p>
              <a:p>
                <a:r>
                  <a:rPr lang="en-IN" dirty="0" smtClean="0"/>
                  <a:t>Population Variance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IN" dirty="0" smtClean="0"/>
                  <a:t>Then sampling distribution of sample mean has</a:t>
                </a:r>
              </a:p>
              <a:p>
                <a:r>
                  <a:rPr lang="en-IN" dirty="0" smtClean="0"/>
                  <a:t>Mean=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IN" b="0" i="1" smtClean="0">
                        <a:latin typeface="Cambria Math"/>
                      </a:rPr>
                      <m:t>=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Variance = </a:t>
                </a:r>
                <a:r>
                  <a:rPr lang="en-IN" dirty="0" err="1" smtClean="0"/>
                  <a:t>var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N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IN" i="1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I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IN" dirty="0" smtClean="0"/>
              </a:p>
              <a:p>
                <a:r>
                  <a:rPr lang="en-IN" dirty="0" smtClean="0"/>
                  <a:t>(with replacement samples)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6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54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Sampling distribution of sample </a:t>
            </a:r>
            <a:r>
              <a:rPr lang="en-IN" dirty="0" smtClean="0"/>
              <a:t>Variance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Population Mean : µ</a:t>
                </a:r>
              </a:p>
              <a:p>
                <a:r>
                  <a:rPr lang="en-IN" dirty="0"/>
                  <a:t>Population Variance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IN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IN" dirty="0" smtClean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𝑛</m:t>
                        </m:r>
                        <m:r>
                          <a:rPr lang="en-IN" b="0" i="1" smtClean="0">
                            <a:latin typeface="Cambria Math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/>
                          </a:rPr>
                          <m:t>𝑖</m:t>
                        </m:r>
                        <m:r>
                          <a:rPr lang="en-IN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b="0" i="1" smtClean="0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IN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IN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dirty="0" smtClean="0"/>
                  <a:t> be the sample variance</a:t>
                </a:r>
              </a:p>
              <a:p>
                <a:r>
                  <a:rPr lang="en-IN" dirty="0" smtClean="0"/>
                  <a:t>Then 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 smtClean="0"/>
                  <a:t>)=</a:t>
                </a:r>
                <a:r>
                  <a:rPr lang="en-IN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IN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 smtClean="0"/>
                  <a:t> </a:t>
                </a:r>
              </a:p>
              <a:p>
                <a:pPr marL="82296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76" t="-16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47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CENTRAL LIMIT THEOREM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1"/>
            <a:ext cx="7620000" cy="303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80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CLT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64" y="1828800"/>
            <a:ext cx="6452473" cy="348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8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Some special distributions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692" y="2057400"/>
            <a:ext cx="7397393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13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Chi square 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255221"/>
            <a:ext cx="6227762" cy="460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13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223" y="1371600"/>
            <a:ext cx="661204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13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UEM\Desktop\sample-size-definition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7428571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4172"/>
            <a:ext cx="6934200" cy="643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139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0"/>
            <a:ext cx="6934200" cy="688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94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 distribution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85329"/>
            <a:ext cx="6122987" cy="4800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94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971550"/>
            <a:ext cx="581977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94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157288"/>
            <a:ext cx="58293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360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671513"/>
            <a:ext cx="6000750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360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1247774"/>
            <a:ext cx="6719887" cy="5172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360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1319213"/>
            <a:ext cx="536257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961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138238"/>
            <a:ext cx="5305425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961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976313"/>
            <a:ext cx="664845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36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Size of population &amp; sample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Population size : The total number of units present in the population. </a:t>
            </a:r>
          </a:p>
          <a:p>
            <a:r>
              <a:rPr lang="en-IN" dirty="0" smtClean="0"/>
              <a:t>Usually denoted by N</a:t>
            </a:r>
          </a:p>
          <a:p>
            <a:r>
              <a:rPr lang="en-IN" dirty="0" smtClean="0"/>
              <a:t>Sample size : The number of units present in the sample </a:t>
            </a:r>
          </a:p>
          <a:p>
            <a:r>
              <a:rPr lang="en-IN" dirty="0" smtClean="0"/>
              <a:t>Usually denoted by 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810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2390775"/>
            <a:ext cx="67341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929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981200"/>
            <a:ext cx="7498080" cy="1143000"/>
          </a:xfrm>
        </p:spPr>
        <p:txBody>
          <a:bodyPr/>
          <a:lstStyle/>
          <a:p>
            <a:r>
              <a:rPr lang="en-IN" dirty="0" smtClean="0"/>
              <a:t>SEE THE CHARTS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1976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981200"/>
            <a:ext cx="7498080" cy="1143000"/>
          </a:xfrm>
        </p:spPr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636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What should be the desired characteristics of a Sample?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smtClean="0"/>
              <a:t>A proper sample must give a precise but correct picture of the population from which it is drawn. </a:t>
            </a:r>
          </a:p>
          <a:p>
            <a:r>
              <a:rPr lang="en-IN" dirty="0" smtClean="0"/>
              <a:t>The sample must be obtained by probability process. </a:t>
            </a:r>
          </a:p>
          <a:p>
            <a:r>
              <a:rPr lang="en-IN" dirty="0" smtClean="0"/>
              <a:t>The sample should be as small as precision considerations permit </a:t>
            </a:r>
          </a:p>
          <a:p>
            <a:r>
              <a:rPr lang="en-IN" dirty="0" smtClean="0"/>
              <a:t>It should be as economical as possible and gathered swiftly to be completed within the time schedule. </a:t>
            </a: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drawing samples from populations is called sampling.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sampling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Random sampling</a:t>
            </a:r>
          </a:p>
          <a:p>
            <a:r>
              <a:rPr lang="en-IN" dirty="0" smtClean="0"/>
              <a:t>Purposive sampling</a:t>
            </a:r>
          </a:p>
          <a:p>
            <a:r>
              <a:rPr lang="en-IN" dirty="0" smtClean="0"/>
              <a:t>Stratified sampling</a:t>
            </a:r>
          </a:p>
          <a:p>
            <a:r>
              <a:rPr lang="en-IN" dirty="0" smtClean="0"/>
              <a:t>Systematic sampling</a:t>
            </a:r>
          </a:p>
          <a:p>
            <a:r>
              <a:rPr lang="en-IN" dirty="0" smtClean="0"/>
              <a:t>Cluster sampling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5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Random sampling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When every member has equal chance to be included in the sample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583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540</TotalTime>
  <Words>558</Words>
  <Application>Microsoft Office PowerPoint</Application>
  <PresentationFormat>On-screen Show (4:3)</PresentationFormat>
  <Paragraphs>91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Solstice</vt:lpstr>
      <vt:lpstr>SAMPLING THEORY</vt:lpstr>
      <vt:lpstr>MEANING</vt:lpstr>
      <vt:lpstr>TERMINOLOGIES</vt:lpstr>
      <vt:lpstr>PowerPoint Presentation</vt:lpstr>
      <vt:lpstr>Size of population &amp; sample</vt:lpstr>
      <vt:lpstr>What should be the desired characteristics of a Sample?</vt:lpstr>
      <vt:lpstr>SAMPLING</vt:lpstr>
      <vt:lpstr>Types of sampling</vt:lpstr>
      <vt:lpstr>Random sampling</vt:lpstr>
      <vt:lpstr>Statistics and Parameters</vt:lpstr>
      <vt:lpstr>What is a sampling distribution of a statistic?</vt:lpstr>
      <vt:lpstr>PowerPoint Presentation</vt:lpstr>
      <vt:lpstr>EXAMPLE</vt:lpstr>
      <vt:lpstr>Solution</vt:lpstr>
      <vt:lpstr>Statistics and Parameters</vt:lpstr>
      <vt:lpstr>SOME EXAMPLES</vt:lpstr>
      <vt:lpstr>SOME EXAMPLES</vt:lpstr>
      <vt:lpstr>SOME EXAMPLES</vt:lpstr>
      <vt:lpstr>SOME EXAMPLES</vt:lpstr>
      <vt:lpstr>What is a sampling distribution?</vt:lpstr>
      <vt:lpstr>EXAMPLE</vt:lpstr>
      <vt:lpstr>THINGS TO UNDERSTAND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Sampling distribution of sample mean</vt:lpstr>
      <vt:lpstr>Sampling distribution of sample Variance</vt:lpstr>
      <vt:lpstr>CENTRAL LIMIT THEOREM</vt:lpstr>
      <vt:lpstr>CLT</vt:lpstr>
      <vt:lpstr>Some special distributions</vt:lpstr>
      <vt:lpstr>Chi square </vt:lpstr>
      <vt:lpstr>PowerPoint Presentation</vt:lpstr>
      <vt:lpstr>PowerPoint Presentation</vt:lpstr>
      <vt:lpstr>PowerPoint Presentation</vt:lpstr>
      <vt:lpstr>T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SEE THE CHARTS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SAMPLING THEORY</dc:title>
  <dc:creator>DOYEL_SARKAR</dc:creator>
  <cp:lastModifiedBy>UEM</cp:lastModifiedBy>
  <cp:revision>26</cp:revision>
  <dcterms:created xsi:type="dcterms:W3CDTF">2006-08-16T00:00:00Z</dcterms:created>
  <dcterms:modified xsi:type="dcterms:W3CDTF">2021-04-07T09:28:35Z</dcterms:modified>
</cp:coreProperties>
</file>